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diagrams/quickStyle7.xml" ContentType="application/vnd.openxmlformats-officedocument.drawingml.diagramStyle+xml"/>
  <Override PartName="/ppt/diagrams/drawing5.xml" ContentType="application/vnd.ms-office.drawingml.diagramDrawing+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58" r:id="rId4"/>
    <p:sldId id="259" r:id="rId5"/>
    <p:sldId id="260" r:id="rId6"/>
    <p:sldId id="261" r:id="rId7"/>
    <p:sldId id="287" r:id="rId8"/>
    <p:sldId id="262" r:id="rId9"/>
    <p:sldId id="263" r:id="rId10"/>
    <p:sldId id="264" r:id="rId11"/>
    <p:sldId id="266" r:id="rId12"/>
    <p:sldId id="267" r:id="rId13"/>
    <p:sldId id="268" r:id="rId14"/>
    <p:sldId id="269" r:id="rId15"/>
    <p:sldId id="270" r:id="rId16"/>
    <p:sldId id="265" r:id="rId17"/>
    <p:sldId id="271" r:id="rId18"/>
    <p:sldId id="272" r:id="rId19"/>
    <p:sldId id="273" r:id="rId20"/>
    <p:sldId id="274" r:id="rId21"/>
    <p:sldId id="277" r:id="rId22"/>
    <p:sldId id="279" r:id="rId23"/>
    <p:sldId id="278" r:id="rId24"/>
    <p:sldId id="275" r:id="rId25"/>
    <p:sldId id="276" r:id="rId26"/>
    <p:sldId id="280" r:id="rId27"/>
    <p:sldId id="281" r:id="rId28"/>
    <p:sldId id="282" r:id="rId29"/>
    <p:sldId id="283" r:id="rId30"/>
    <p:sldId id="284" r:id="rId31"/>
    <p:sldId id="286"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B3E8"/>
    <a:srgbClr val="ABC9C6"/>
    <a:srgbClr val="99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100"/>
    <p:restoredTop sz="94633"/>
  </p:normalViewPr>
  <p:slideViewPr>
    <p:cSldViewPr snapToGrid="0" snapToObjects="1">
      <p:cViewPr varScale="1">
        <p:scale>
          <a:sx n="78" d="100"/>
          <a:sy n="78" d="100"/>
        </p:scale>
        <p:origin x="-16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es-MX"/>
  <c:chart>
    <c:title>
      <c:layout/>
      <c:txPr>
        <a:bodyPr rot="0" vert="horz"/>
        <a:lstStyle/>
        <a:p>
          <a:pPr>
            <a:defRPr/>
          </a:pPr>
          <a:endParaRPr lang="es-MX"/>
        </a:p>
      </c:txPr>
    </c:title>
    <c:plotArea>
      <c:layout>
        <c:manualLayout>
          <c:layoutTarget val="inner"/>
          <c:xMode val="edge"/>
          <c:yMode val="edge"/>
          <c:x val="0.16550954582834745"/>
          <c:y val="0.1565764562240754"/>
          <c:w val="0.72401510786761414"/>
          <c:h val="0.84342354377592466"/>
        </c:manualLayout>
      </c:layout>
      <c:pieChart>
        <c:varyColors val="1"/>
        <c:ser>
          <c:idx val="0"/>
          <c:order val="0"/>
          <c:tx>
            <c:strRef>
              <c:f>Hoja1!$B$1</c:f>
              <c:strCache>
                <c:ptCount val="1"/>
                <c:pt idx="0">
                  <c:v>¿Le gusta leer?</c:v>
                </c:pt>
              </c:strCache>
            </c:strRef>
          </c:tx>
          <c:dPt>
            <c:idx val="0"/>
            <c:extLst xmlns:c16r2="http://schemas.microsoft.com/office/drawing/2015/06/chart">
              <c:ext xmlns:c16="http://schemas.microsoft.com/office/drawing/2014/chart" uri="{C3380CC4-5D6E-409C-BE32-E72D297353CC}">
                <c16:uniqueId val="{00000001-E39C-446F-8FC9-2F945A8982E8}"/>
              </c:ext>
            </c:extLst>
          </c:dPt>
          <c:dPt>
            <c:idx val="1"/>
            <c:extLst xmlns:c16r2="http://schemas.microsoft.com/office/drawing/2015/06/chart">
              <c:ext xmlns:c16="http://schemas.microsoft.com/office/drawing/2014/chart" uri="{C3380CC4-5D6E-409C-BE32-E72D297353CC}">
                <c16:uniqueId val="{00000003-E39C-446F-8FC9-2F945A8982E8}"/>
              </c:ext>
            </c:extLst>
          </c:dPt>
          <c:dPt>
            <c:idx val="2"/>
            <c:extLst xmlns:c16r2="http://schemas.microsoft.com/office/drawing/2015/06/chart">
              <c:ext xmlns:c16="http://schemas.microsoft.com/office/drawing/2014/chart" uri="{C3380CC4-5D6E-409C-BE32-E72D297353CC}">
                <c16:uniqueId val="{00000005-E39C-446F-8FC9-2F945A8982E8}"/>
              </c:ext>
            </c:extLst>
          </c:dPt>
          <c:dPt>
            <c:idx val="3"/>
            <c:extLst xmlns:c16r2="http://schemas.microsoft.com/office/drawing/2015/06/chart">
              <c:ext xmlns:c16="http://schemas.microsoft.com/office/drawing/2014/chart" uri="{C3380CC4-5D6E-409C-BE32-E72D297353CC}">
                <c16:uniqueId val="{00000007-E39C-446F-8FC9-2F945A8982E8}"/>
              </c:ext>
            </c:extLst>
          </c:dPt>
          <c:dPt>
            <c:idx val="4"/>
            <c:extLst xmlns:c16r2="http://schemas.microsoft.com/office/drawing/2015/06/chart">
              <c:ext xmlns:c16="http://schemas.microsoft.com/office/drawing/2014/chart" uri="{C3380CC4-5D6E-409C-BE32-E72D297353CC}">
                <c16:uniqueId val="{00000009-E39C-446F-8FC9-2F945A8982E8}"/>
              </c:ext>
            </c:extLst>
          </c:dPt>
          <c:dLbls>
            <c:txPr>
              <a:bodyPr rot="0" vert="horz"/>
              <a:lstStyle/>
              <a:p>
                <a:pPr>
                  <a:defRPr>
                    <a:solidFill>
                      <a:srgbClr val="FFFF00"/>
                    </a:solidFill>
                  </a:defRPr>
                </a:pPr>
                <a:endParaRPr lang="es-MX"/>
              </a:p>
            </c:txPr>
            <c:dLblPos val="inEnd"/>
            <c:showCatName val="1"/>
            <c:showPercent val="1"/>
            <c:showLeaderLines val="1"/>
            <c:extLst xmlns:c16r2="http://schemas.microsoft.com/office/drawing/2015/06/chart">
              <c:ext xmlns:c15="http://schemas.microsoft.com/office/drawing/2012/chart" uri="{CE6537A1-D6FC-4f65-9D91-7224C49458BB}"/>
            </c:extLst>
          </c:dLbls>
          <c:cat>
            <c:strRef>
              <c:f>Hoja1!$A$2:$A$6</c:f>
              <c:strCache>
                <c:ptCount val="4"/>
                <c:pt idx="0">
                  <c:v>Nada</c:v>
                </c:pt>
                <c:pt idx="1">
                  <c:v>Casi nada</c:v>
                </c:pt>
                <c:pt idx="2">
                  <c:v>Mucho</c:v>
                </c:pt>
                <c:pt idx="3">
                  <c:v>Regular</c:v>
                </c:pt>
              </c:strCache>
            </c:strRef>
          </c:cat>
          <c:val>
            <c:numRef>
              <c:f>Hoja1!$B$2:$B$6</c:f>
              <c:numCache>
                <c:formatCode>0%</c:formatCode>
                <c:ptCount val="5"/>
                <c:pt idx="0">
                  <c:v>1.0000000000000002E-2</c:v>
                </c:pt>
                <c:pt idx="1">
                  <c:v>0.17</c:v>
                </c:pt>
                <c:pt idx="2">
                  <c:v>0.27</c:v>
                </c:pt>
                <c:pt idx="3">
                  <c:v>0.55000000000000004</c:v>
                </c:pt>
              </c:numCache>
            </c:numRef>
          </c:val>
          <c:extLst xmlns:c16r2="http://schemas.microsoft.com/office/drawing/2015/06/chart">
            <c:ext xmlns:c16="http://schemas.microsoft.com/office/drawing/2014/chart" uri="{C3380CC4-5D6E-409C-BE32-E72D297353CC}">
              <c16:uniqueId val="{00000000-9DC7-4E94-888C-1E71549387E6}"/>
            </c:ext>
          </c:extLst>
        </c:ser>
        <c:dLbls>
          <c:showPercent val="1"/>
        </c:dLbls>
        <c:firstSliceAng val="0"/>
      </c:pieChart>
    </c:plotArea>
    <c:plotVisOnly val="1"/>
    <c:dispBlanksAs val="zero"/>
  </c:chart>
  <c:txPr>
    <a:bodyPr/>
    <a:lstStyle/>
    <a:p>
      <a:pPr>
        <a:defRPr sz="1800"/>
      </a:pPr>
      <a:endParaRPr lang="es-MX"/>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0E728-95C9-0E4B-89FB-EDB837E54372}" type="doc">
      <dgm:prSet loTypeId="urn:microsoft.com/office/officeart/2005/8/layout/vList3#1" loCatId="" qsTypeId="urn:microsoft.com/office/officeart/2005/8/quickstyle/simple1" qsCatId="simple" csTypeId="urn:microsoft.com/office/officeart/2005/8/colors/colorful4" csCatId="colorful" phldr="1"/>
      <dgm:spPr/>
    </dgm:pt>
    <dgm:pt modelId="{F779BF93-2544-B24E-B6C2-EE04861E6DBF}">
      <dgm:prSet phldrT="[Text]"/>
      <dgm:spPr/>
      <dgm:t>
        <a:bodyPr/>
        <a:lstStyle/>
        <a:p>
          <a:r>
            <a:rPr lang="es-ES_tradnl" dirty="0"/>
            <a:t>Recursos y servicios de información</a:t>
          </a:r>
        </a:p>
      </dgm:t>
    </dgm:pt>
    <dgm:pt modelId="{E94AD208-B3F9-6C43-8DCB-D78E2D8A6B3C}" type="parTrans" cxnId="{A702C447-A402-2547-A8FB-3085910D7008}">
      <dgm:prSet/>
      <dgm:spPr/>
      <dgm:t>
        <a:bodyPr/>
        <a:lstStyle/>
        <a:p>
          <a:endParaRPr lang="es-ES_tradnl"/>
        </a:p>
      </dgm:t>
    </dgm:pt>
    <dgm:pt modelId="{93C92677-45D3-2942-A86B-1B208B635FF0}" type="sibTrans" cxnId="{A702C447-A402-2547-A8FB-3085910D7008}">
      <dgm:prSet/>
      <dgm:spPr/>
      <dgm:t>
        <a:bodyPr/>
        <a:lstStyle/>
        <a:p>
          <a:endParaRPr lang="es-ES_tradnl"/>
        </a:p>
      </dgm:t>
    </dgm:pt>
    <dgm:pt modelId="{F8C44D14-F307-4E48-B057-D59B9CA680C6}">
      <dgm:prSet phldrT="[Text]"/>
      <dgm:spPr/>
      <dgm:t>
        <a:bodyPr/>
        <a:lstStyle/>
        <a:p>
          <a:r>
            <a:rPr lang="es-ES_tradnl" dirty="0"/>
            <a:t>Formación de lectores</a:t>
          </a:r>
        </a:p>
      </dgm:t>
    </dgm:pt>
    <dgm:pt modelId="{A0FB15AE-47F3-F04A-AA54-41407BD923C8}" type="parTrans" cxnId="{C2B14F18-B707-AB47-91ED-989948D711A4}">
      <dgm:prSet/>
      <dgm:spPr/>
      <dgm:t>
        <a:bodyPr/>
        <a:lstStyle/>
        <a:p>
          <a:endParaRPr lang="es-ES_tradnl"/>
        </a:p>
      </dgm:t>
    </dgm:pt>
    <dgm:pt modelId="{1775322D-54A0-394C-B31E-41AC48A7CA07}" type="sibTrans" cxnId="{C2B14F18-B707-AB47-91ED-989948D711A4}">
      <dgm:prSet/>
      <dgm:spPr/>
      <dgm:t>
        <a:bodyPr/>
        <a:lstStyle/>
        <a:p>
          <a:endParaRPr lang="es-ES_tradnl"/>
        </a:p>
      </dgm:t>
    </dgm:pt>
    <dgm:pt modelId="{C99FC362-42CA-7940-A79B-B57A700FB636}">
      <dgm:prSet phldrT="[Text]"/>
      <dgm:spPr/>
      <dgm:t>
        <a:bodyPr/>
        <a:lstStyle/>
        <a:p>
          <a:r>
            <a:rPr lang="es-ES_tradnl" dirty="0"/>
            <a:t>Espacios</a:t>
          </a:r>
        </a:p>
      </dgm:t>
    </dgm:pt>
    <dgm:pt modelId="{4E9B1FC8-394A-7949-9400-0E3576D0C285}" type="parTrans" cxnId="{BFC17991-E16D-2E44-9B73-99057872F2D9}">
      <dgm:prSet/>
      <dgm:spPr/>
      <dgm:t>
        <a:bodyPr/>
        <a:lstStyle/>
        <a:p>
          <a:endParaRPr lang="es-ES_tradnl"/>
        </a:p>
      </dgm:t>
    </dgm:pt>
    <dgm:pt modelId="{A0B06755-469D-0345-9A5B-FD8D60C62953}" type="sibTrans" cxnId="{BFC17991-E16D-2E44-9B73-99057872F2D9}">
      <dgm:prSet/>
      <dgm:spPr/>
      <dgm:t>
        <a:bodyPr/>
        <a:lstStyle/>
        <a:p>
          <a:endParaRPr lang="es-ES_tradnl"/>
        </a:p>
      </dgm:t>
    </dgm:pt>
    <dgm:pt modelId="{D28A38C5-B8CF-3544-BE14-4CB0E0AD809A}" type="pres">
      <dgm:prSet presAssocID="{AD60E728-95C9-0E4B-89FB-EDB837E54372}" presName="linearFlow" presStyleCnt="0">
        <dgm:presLayoutVars>
          <dgm:dir/>
          <dgm:resizeHandles val="exact"/>
        </dgm:presLayoutVars>
      </dgm:prSet>
      <dgm:spPr/>
    </dgm:pt>
    <dgm:pt modelId="{BC01DE3D-66F7-694F-8D1B-0C1B76BBE69D}" type="pres">
      <dgm:prSet presAssocID="{F779BF93-2544-B24E-B6C2-EE04861E6DBF}" presName="composite" presStyleCnt="0"/>
      <dgm:spPr/>
    </dgm:pt>
    <dgm:pt modelId="{58F8CC93-64EA-4244-8BCD-299B51A85D8E}" type="pres">
      <dgm:prSet presAssocID="{F779BF93-2544-B24E-B6C2-EE04861E6DBF}" presName="imgShp" presStyleLbl="fgImgPlace1" presStyleIdx="0" presStyleCnt="3"/>
      <dgm:spPr/>
    </dgm:pt>
    <dgm:pt modelId="{99FA786A-C75F-364C-870D-AE577C36DC99}" type="pres">
      <dgm:prSet presAssocID="{F779BF93-2544-B24E-B6C2-EE04861E6DBF}" presName="txShp" presStyleLbl="node1" presStyleIdx="0" presStyleCnt="3">
        <dgm:presLayoutVars>
          <dgm:bulletEnabled val="1"/>
        </dgm:presLayoutVars>
      </dgm:prSet>
      <dgm:spPr/>
      <dgm:t>
        <a:bodyPr/>
        <a:lstStyle/>
        <a:p>
          <a:endParaRPr lang="es-MX"/>
        </a:p>
      </dgm:t>
    </dgm:pt>
    <dgm:pt modelId="{CDAEC463-E713-F24E-B9DB-15546C0FBF29}" type="pres">
      <dgm:prSet presAssocID="{93C92677-45D3-2942-A86B-1B208B635FF0}" presName="spacing" presStyleCnt="0"/>
      <dgm:spPr/>
    </dgm:pt>
    <dgm:pt modelId="{4241DDC4-9908-7046-B174-D7B95851E6FA}" type="pres">
      <dgm:prSet presAssocID="{F8C44D14-F307-4E48-B057-D59B9CA680C6}" presName="composite" presStyleCnt="0"/>
      <dgm:spPr/>
    </dgm:pt>
    <dgm:pt modelId="{EEB414D8-7B81-C046-B218-36CEA6CFDACE}" type="pres">
      <dgm:prSet presAssocID="{F8C44D14-F307-4E48-B057-D59B9CA680C6}" presName="imgShp" presStyleLbl="fgImgPlace1" presStyleIdx="1" presStyleCnt="3"/>
      <dgm:spPr/>
    </dgm:pt>
    <dgm:pt modelId="{7E5715EE-B50F-7A4F-A3B0-8C93A4B9940F}" type="pres">
      <dgm:prSet presAssocID="{F8C44D14-F307-4E48-B057-D59B9CA680C6}" presName="txShp" presStyleLbl="node1" presStyleIdx="1" presStyleCnt="3">
        <dgm:presLayoutVars>
          <dgm:bulletEnabled val="1"/>
        </dgm:presLayoutVars>
      </dgm:prSet>
      <dgm:spPr/>
      <dgm:t>
        <a:bodyPr/>
        <a:lstStyle/>
        <a:p>
          <a:endParaRPr lang="es-MX"/>
        </a:p>
      </dgm:t>
    </dgm:pt>
    <dgm:pt modelId="{72B76905-28EB-E74D-BD82-B2B8B64E552E}" type="pres">
      <dgm:prSet presAssocID="{1775322D-54A0-394C-B31E-41AC48A7CA07}" presName="spacing" presStyleCnt="0"/>
      <dgm:spPr/>
    </dgm:pt>
    <dgm:pt modelId="{869DF30D-09E5-9643-BD2E-9F8839F62840}" type="pres">
      <dgm:prSet presAssocID="{C99FC362-42CA-7940-A79B-B57A700FB636}" presName="composite" presStyleCnt="0"/>
      <dgm:spPr/>
    </dgm:pt>
    <dgm:pt modelId="{9D7F79C5-D6BF-7C42-98E4-49A89628EDC2}" type="pres">
      <dgm:prSet presAssocID="{C99FC362-42CA-7940-A79B-B57A700FB636}" presName="imgShp" presStyleLbl="fgImgPlace1" presStyleIdx="2" presStyleCnt="3"/>
      <dgm:spPr/>
    </dgm:pt>
    <dgm:pt modelId="{1ACD5CF4-F748-A547-BCD6-507BED8D28F5}" type="pres">
      <dgm:prSet presAssocID="{C99FC362-42CA-7940-A79B-B57A700FB636}" presName="txShp" presStyleLbl="node1" presStyleIdx="2" presStyleCnt="3">
        <dgm:presLayoutVars>
          <dgm:bulletEnabled val="1"/>
        </dgm:presLayoutVars>
      </dgm:prSet>
      <dgm:spPr/>
      <dgm:t>
        <a:bodyPr/>
        <a:lstStyle/>
        <a:p>
          <a:endParaRPr lang="es-MX"/>
        </a:p>
      </dgm:t>
    </dgm:pt>
  </dgm:ptLst>
  <dgm:cxnLst>
    <dgm:cxn modelId="{BFCDBD5C-6CF1-F049-AB7E-1E51BCA9837F}" type="presOf" srcId="{C99FC362-42CA-7940-A79B-B57A700FB636}" destId="{1ACD5CF4-F748-A547-BCD6-507BED8D28F5}" srcOrd="0" destOrd="0" presId="urn:microsoft.com/office/officeart/2005/8/layout/vList3#1"/>
    <dgm:cxn modelId="{62C9C2A8-B236-244D-8F42-D60006C8AD44}" type="presOf" srcId="{F779BF93-2544-B24E-B6C2-EE04861E6DBF}" destId="{99FA786A-C75F-364C-870D-AE577C36DC99}" srcOrd="0" destOrd="0" presId="urn:microsoft.com/office/officeart/2005/8/layout/vList3#1"/>
    <dgm:cxn modelId="{C2B14F18-B707-AB47-91ED-989948D711A4}" srcId="{AD60E728-95C9-0E4B-89FB-EDB837E54372}" destId="{F8C44D14-F307-4E48-B057-D59B9CA680C6}" srcOrd="1" destOrd="0" parTransId="{A0FB15AE-47F3-F04A-AA54-41407BD923C8}" sibTransId="{1775322D-54A0-394C-B31E-41AC48A7CA07}"/>
    <dgm:cxn modelId="{A702C447-A402-2547-A8FB-3085910D7008}" srcId="{AD60E728-95C9-0E4B-89FB-EDB837E54372}" destId="{F779BF93-2544-B24E-B6C2-EE04861E6DBF}" srcOrd="0" destOrd="0" parTransId="{E94AD208-B3F9-6C43-8DCB-D78E2D8A6B3C}" sibTransId="{93C92677-45D3-2942-A86B-1B208B635FF0}"/>
    <dgm:cxn modelId="{2E4D291E-9CAA-3A41-B958-9862691AC77C}" type="presOf" srcId="{F8C44D14-F307-4E48-B057-D59B9CA680C6}" destId="{7E5715EE-B50F-7A4F-A3B0-8C93A4B9940F}" srcOrd="0" destOrd="0" presId="urn:microsoft.com/office/officeart/2005/8/layout/vList3#1"/>
    <dgm:cxn modelId="{BFC17991-E16D-2E44-9B73-99057872F2D9}" srcId="{AD60E728-95C9-0E4B-89FB-EDB837E54372}" destId="{C99FC362-42CA-7940-A79B-B57A700FB636}" srcOrd="2" destOrd="0" parTransId="{4E9B1FC8-394A-7949-9400-0E3576D0C285}" sibTransId="{A0B06755-469D-0345-9A5B-FD8D60C62953}"/>
    <dgm:cxn modelId="{CEA4C2F5-EA7C-0242-8408-5ABB493F48E1}" type="presOf" srcId="{AD60E728-95C9-0E4B-89FB-EDB837E54372}" destId="{D28A38C5-B8CF-3544-BE14-4CB0E0AD809A}" srcOrd="0" destOrd="0" presId="urn:microsoft.com/office/officeart/2005/8/layout/vList3#1"/>
    <dgm:cxn modelId="{77C83C00-C5D0-4341-9BC6-5745693E0180}" type="presParOf" srcId="{D28A38C5-B8CF-3544-BE14-4CB0E0AD809A}" destId="{BC01DE3D-66F7-694F-8D1B-0C1B76BBE69D}" srcOrd="0" destOrd="0" presId="urn:microsoft.com/office/officeart/2005/8/layout/vList3#1"/>
    <dgm:cxn modelId="{704AFB6C-862E-534B-9DDB-EDF1CBC11200}" type="presParOf" srcId="{BC01DE3D-66F7-694F-8D1B-0C1B76BBE69D}" destId="{58F8CC93-64EA-4244-8BCD-299B51A85D8E}" srcOrd="0" destOrd="0" presId="urn:microsoft.com/office/officeart/2005/8/layout/vList3#1"/>
    <dgm:cxn modelId="{305D7BCE-3DE3-0E48-9679-85EEF4C3CB01}" type="presParOf" srcId="{BC01DE3D-66F7-694F-8D1B-0C1B76BBE69D}" destId="{99FA786A-C75F-364C-870D-AE577C36DC99}" srcOrd="1" destOrd="0" presId="urn:microsoft.com/office/officeart/2005/8/layout/vList3#1"/>
    <dgm:cxn modelId="{8F35F4B9-1060-5944-8297-A24C7BF0DACD}" type="presParOf" srcId="{D28A38C5-B8CF-3544-BE14-4CB0E0AD809A}" destId="{CDAEC463-E713-F24E-B9DB-15546C0FBF29}" srcOrd="1" destOrd="0" presId="urn:microsoft.com/office/officeart/2005/8/layout/vList3#1"/>
    <dgm:cxn modelId="{B23EB93C-C7E1-5E46-B9B9-BDAE294653ED}" type="presParOf" srcId="{D28A38C5-B8CF-3544-BE14-4CB0E0AD809A}" destId="{4241DDC4-9908-7046-B174-D7B95851E6FA}" srcOrd="2" destOrd="0" presId="urn:microsoft.com/office/officeart/2005/8/layout/vList3#1"/>
    <dgm:cxn modelId="{7FA7F7E6-9D63-FC4C-BC17-EA42008055F8}" type="presParOf" srcId="{4241DDC4-9908-7046-B174-D7B95851E6FA}" destId="{EEB414D8-7B81-C046-B218-36CEA6CFDACE}" srcOrd="0" destOrd="0" presId="urn:microsoft.com/office/officeart/2005/8/layout/vList3#1"/>
    <dgm:cxn modelId="{759C2E6C-DE0C-B94F-8AFD-A4830471162B}" type="presParOf" srcId="{4241DDC4-9908-7046-B174-D7B95851E6FA}" destId="{7E5715EE-B50F-7A4F-A3B0-8C93A4B9940F}" srcOrd="1" destOrd="0" presId="urn:microsoft.com/office/officeart/2005/8/layout/vList3#1"/>
    <dgm:cxn modelId="{2B352046-05D4-2649-B86F-C826A383BCB7}" type="presParOf" srcId="{D28A38C5-B8CF-3544-BE14-4CB0E0AD809A}" destId="{72B76905-28EB-E74D-BD82-B2B8B64E552E}" srcOrd="3" destOrd="0" presId="urn:microsoft.com/office/officeart/2005/8/layout/vList3#1"/>
    <dgm:cxn modelId="{61BD4C19-4FC0-434F-9C46-D8F4ACAC34A2}" type="presParOf" srcId="{D28A38C5-B8CF-3544-BE14-4CB0E0AD809A}" destId="{869DF30D-09E5-9643-BD2E-9F8839F62840}" srcOrd="4" destOrd="0" presId="urn:microsoft.com/office/officeart/2005/8/layout/vList3#1"/>
    <dgm:cxn modelId="{01483CC0-1F70-9448-815D-3E6E96EAE74C}" type="presParOf" srcId="{869DF30D-09E5-9643-BD2E-9F8839F62840}" destId="{9D7F79C5-D6BF-7C42-98E4-49A89628EDC2}" srcOrd="0" destOrd="0" presId="urn:microsoft.com/office/officeart/2005/8/layout/vList3#1"/>
    <dgm:cxn modelId="{80F6BE97-8D59-E546-B985-02342F3757B4}" type="presParOf" srcId="{869DF30D-09E5-9643-BD2E-9F8839F62840}" destId="{1ACD5CF4-F748-A547-BCD6-507BED8D28F5}"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150846-1654-4009-8C3C-00D90F3B2562}" type="doc">
      <dgm:prSet loTypeId="urn:microsoft.com/office/officeart/2005/8/layout/vList3#4" loCatId="picture" qsTypeId="urn:microsoft.com/office/officeart/2005/8/quickstyle/simple1" qsCatId="simple" csTypeId="urn:microsoft.com/office/officeart/2005/8/colors/colorful3" csCatId="colorful" phldr="1"/>
      <dgm:spPr/>
    </dgm:pt>
    <dgm:pt modelId="{96DCE4B0-EC54-47B8-9FEF-4816D7CCE4C7}">
      <dgm:prSet phldrT="[Texto]" custT="1"/>
      <dgm:spPr/>
      <dgm:t>
        <a:bodyPr/>
        <a:lstStyle/>
        <a:p>
          <a:pPr algn="l"/>
          <a:r>
            <a:rPr lang="es-MX" sz="2000" b="0" dirty="0"/>
            <a:t>Formar parte del éxito de las actividades de sus comunidades</a:t>
          </a:r>
          <a:endParaRPr lang="es-ES" sz="2000" b="0" dirty="0"/>
        </a:p>
      </dgm:t>
    </dgm:pt>
    <dgm:pt modelId="{3A2A159C-C6E4-4CF0-ACF9-686646A80EA4}" type="parTrans" cxnId="{3BD17638-1774-4CE1-8AF0-33E7351079E4}">
      <dgm:prSet/>
      <dgm:spPr/>
      <dgm:t>
        <a:bodyPr/>
        <a:lstStyle/>
        <a:p>
          <a:pPr algn="l"/>
          <a:endParaRPr lang="es-ES" sz="2000" b="0"/>
        </a:p>
      </dgm:t>
    </dgm:pt>
    <dgm:pt modelId="{FB6AF4E0-096D-4327-8288-B6CC64C51FB1}" type="sibTrans" cxnId="{3BD17638-1774-4CE1-8AF0-33E7351079E4}">
      <dgm:prSet/>
      <dgm:spPr/>
      <dgm:t>
        <a:bodyPr/>
        <a:lstStyle/>
        <a:p>
          <a:pPr algn="l"/>
          <a:endParaRPr lang="es-ES" sz="2000" b="0"/>
        </a:p>
      </dgm:t>
    </dgm:pt>
    <dgm:pt modelId="{76552AB3-8487-4171-B8F8-BC15A5633DA1}">
      <dgm:prSet phldrT="[Texto]" custT="1"/>
      <dgm:spPr/>
      <dgm:t>
        <a:bodyPr/>
        <a:lstStyle/>
        <a:p>
          <a:pPr algn="l"/>
          <a:r>
            <a:rPr lang="es-MX" sz="2000" b="0" dirty="0"/>
            <a:t>Renovar su función de mediación orientada a la intervención y a la educación</a:t>
          </a:r>
          <a:endParaRPr lang="es-ES" sz="2000" b="0" dirty="0"/>
        </a:p>
      </dgm:t>
    </dgm:pt>
    <dgm:pt modelId="{D5D37E2C-426B-4801-B340-3353F471D12C}" type="parTrans" cxnId="{962318C2-3898-4D8F-85F3-1471E6E83EBD}">
      <dgm:prSet/>
      <dgm:spPr/>
      <dgm:t>
        <a:bodyPr/>
        <a:lstStyle/>
        <a:p>
          <a:pPr algn="l"/>
          <a:endParaRPr lang="es-ES" sz="2000" b="0"/>
        </a:p>
      </dgm:t>
    </dgm:pt>
    <dgm:pt modelId="{4187A49A-1CE3-4012-B9C3-CBA12091B1BD}" type="sibTrans" cxnId="{962318C2-3898-4D8F-85F3-1471E6E83EBD}">
      <dgm:prSet/>
      <dgm:spPr/>
      <dgm:t>
        <a:bodyPr/>
        <a:lstStyle/>
        <a:p>
          <a:pPr algn="l"/>
          <a:endParaRPr lang="es-ES" sz="2000" b="0"/>
        </a:p>
      </dgm:t>
    </dgm:pt>
    <dgm:pt modelId="{68BA2F5E-D18A-4B3F-9289-3F0B56145991}">
      <dgm:prSet phldrT="[Texto]" custT="1"/>
      <dgm:spPr/>
      <dgm:t>
        <a:bodyPr/>
        <a:lstStyle/>
        <a:p>
          <a:pPr algn="l"/>
          <a:r>
            <a:rPr lang="es-MX" sz="2000" b="0" dirty="0"/>
            <a:t>Fortalecer y diversificar prácticas de lectura para uso formativo, informativo, recreativo y cultural de los distintos recursos tanto de la biblioteca como de otros sitios</a:t>
          </a:r>
          <a:endParaRPr lang="es-ES" sz="2000" b="0" dirty="0"/>
        </a:p>
      </dgm:t>
    </dgm:pt>
    <dgm:pt modelId="{438F538D-E049-4E3D-A240-08775EDBB376}" type="parTrans" cxnId="{BDC36384-E432-4CFB-9037-769EA3F6D0C1}">
      <dgm:prSet/>
      <dgm:spPr/>
      <dgm:t>
        <a:bodyPr/>
        <a:lstStyle/>
        <a:p>
          <a:pPr algn="l"/>
          <a:endParaRPr lang="es-ES" sz="2000" b="0"/>
        </a:p>
      </dgm:t>
    </dgm:pt>
    <dgm:pt modelId="{A9F09440-CCB2-43B9-B0D4-7E14B3B82E73}" type="sibTrans" cxnId="{BDC36384-E432-4CFB-9037-769EA3F6D0C1}">
      <dgm:prSet/>
      <dgm:spPr/>
      <dgm:t>
        <a:bodyPr/>
        <a:lstStyle/>
        <a:p>
          <a:pPr algn="l"/>
          <a:endParaRPr lang="es-ES" sz="2000" b="0"/>
        </a:p>
      </dgm:t>
    </dgm:pt>
    <dgm:pt modelId="{BBDECFF8-1029-4562-BA8C-435C75570EEA}">
      <dgm:prSet phldrT="[Texto]" custT="1"/>
      <dgm:spPr/>
      <dgm:t>
        <a:bodyPr/>
        <a:lstStyle/>
        <a:p>
          <a:pPr algn="l"/>
          <a:r>
            <a:rPr lang="es-MX" sz="2000" b="0"/>
            <a:t>Enseñar las competencias informativas y digitales para uso eficiente, ético u máximo aprovechamiento de contenidos</a:t>
          </a:r>
          <a:endParaRPr lang="es-ES" sz="2000" b="0" dirty="0"/>
        </a:p>
      </dgm:t>
    </dgm:pt>
    <dgm:pt modelId="{1272B0EC-0DC4-440F-94E7-E41AE34FBF99}" type="parTrans" cxnId="{133F6F0C-8E11-4D27-9EB2-1DA9B9D5F95A}">
      <dgm:prSet/>
      <dgm:spPr/>
      <dgm:t>
        <a:bodyPr/>
        <a:lstStyle/>
        <a:p>
          <a:pPr algn="l"/>
          <a:endParaRPr lang="es-ES" sz="2000" b="0"/>
        </a:p>
      </dgm:t>
    </dgm:pt>
    <dgm:pt modelId="{2AAA88E8-FD1F-4626-A655-0226507604F3}" type="sibTrans" cxnId="{133F6F0C-8E11-4D27-9EB2-1DA9B9D5F95A}">
      <dgm:prSet/>
      <dgm:spPr/>
      <dgm:t>
        <a:bodyPr/>
        <a:lstStyle/>
        <a:p>
          <a:pPr algn="l"/>
          <a:endParaRPr lang="es-ES" sz="2000" b="0"/>
        </a:p>
      </dgm:t>
    </dgm:pt>
    <dgm:pt modelId="{B56963B9-1236-45D7-8052-5F7153AC0E42}" type="pres">
      <dgm:prSet presAssocID="{F6150846-1654-4009-8C3C-00D90F3B2562}" presName="linearFlow" presStyleCnt="0">
        <dgm:presLayoutVars>
          <dgm:dir/>
          <dgm:resizeHandles val="exact"/>
        </dgm:presLayoutVars>
      </dgm:prSet>
      <dgm:spPr/>
    </dgm:pt>
    <dgm:pt modelId="{93B343C8-CED0-4179-84C8-A18A4DC08057}" type="pres">
      <dgm:prSet presAssocID="{96DCE4B0-EC54-47B8-9FEF-4816D7CCE4C7}" presName="composite" presStyleCnt="0"/>
      <dgm:spPr/>
    </dgm:pt>
    <dgm:pt modelId="{15CED862-B3B4-417A-8FE3-49DDB53AC291}" type="pres">
      <dgm:prSet presAssocID="{96DCE4B0-EC54-47B8-9FEF-4816D7CCE4C7}" presName="imgShp" presStyleLbl="fgImgPlace1" presStyleIdx="0" presStyleCnt="4" custLinFactNeighborX="-93439"/>
      <dgm:spPr/>
    </dgm:pt>
    <dgm:pt modelId="{2888E187-D0D8-45ED-BB4D-E15E75A4249C}" type="pres">
      <dgm:prSet presAssocID="{96DCE4B0-EC54-47B8-9FEF-4816D7CCE4C7}" presName="txShp" presStyleLbl="node1" presStyleIdx="0" presStyleCnt="4" custScaleX="123811">
        <dgm:presLayoutVars>
          <dgm:bulletEnabled val="1"/>
        </dgm:presLayoutVars>
      </dgm:prSet>
      <dgm:spPr/>
      <dgm:t>
        <a:bodyPr/>
        <a:lstStyle/>
        <a:p>
          <a:endParaRPr lang="es-MX"/>
        </a:p>
      </dgm:t>
    </dgm:pt>
    <dgm:pt modelId="{55EC741B-D55D-4030-AF6D-00F144B254F6}" type="pres">
      <dgm:prSet presAssocID="{FB6AF4E0-096D-4327-8288-B6CC64C51FB1}" presName="spacing" presStyleCnt="0"/>
      <dgm:spPr/>
    </dgm:pt>
    <dgm:pt modelId="{C371932C-65B2-4B44-A548-7A2E834C0826}" type="pres">
      <dgm:prSet presAssocID="{76552AB3-8487-4171-B8F8-BC15A5633DA1}" presName="composite" presStyleCnt="0"/>
      <dgm:spPr/>
    </dgm:pt>
    <dgm:pt modelId="{1E0251B3-458B-4C7B-8FDE-D6BD405C06E7}" type="pres">
      <dgm:prSet presAssocID="{76552AB3-8487-4171-B8F8-BC15A5633DA1}" presName="imgShp" presStyleLbl="fgImgPlace1" presStyleIdx="1" presStyleCnt="4" custLinFactNeighborX="-93439"/>
      <dgm:spPr/>
    </dgm:pt>
    <dgm:pt modelId="{EE64565C-F3F5-4BEC-8792-51465EFD5C56}" type="pres">
      <dgm:prSet presAssocID="{76552AB3-8487-4171-B8F8-BC15A5633DA1}" presName="txShp" presStyleLbl="node1" presStyleIdx="1" presStyleCnt="4" custScaleX="123811">
        <dgm:presLayoutVars>
          <dgm:bulletEnabled val="1"/>
        </dgm:presLayoutVars>
      </dgm:prSet>
      <dgm:spPr/>
      <dgm:t>
        <a:bodyPr/>
        <a:lstStyle/>
        <a:p>
          <a:endParaRPr lang="es-MX"/>
        </a:p>
      </dgm:t>
    </dgm:pt>
    <dgm:pt modelId="{F8B9114C-E5E8-40F9-BA13-8C7F6DD70C49}" type="pres">
      <dgm:prSet presAssocID="{4187A49A-1CE3-4012-B9C3-CBA12091B1BD}" presName="spacing" presStyleCnt="0"/>
      <dgm:spPr/>
    </dgm:pt>
    <dgm:pt modelId="{8A69C2D8-C82A-4200-91BC-37FA10B2D330}" type="pres">
      <dgm:prSet presAssocID="{68BA2F5E-D18A-4B3F-9289-3F0B56145991}" presName="composite" presStyleCnt="0"/>
      <dgm:spPr/>
    </dgm:pt>
    <dgm:pt modelId="{4C2D5177-274E-4456-A565-E46A9EEA89B5}" type="pres">
      <dgm:prSet presAssocID="{68BA2F5E-D18A-4B3F-9289-3F0B56145991}" presName="imgShp" presStyleLbl="fgImgPlace1" presStyleIdx="2" presStyleCnt="4" custLinFactNeighborX="-93439"/>
      <dgm:spPr/>
    </dgm:pt>
    <dgm:pt modelId="{FBDB2D92-B6EF-4B14-9AB3-7369F8D2EA96}" type="pres">
      <dgm:prSet presAssocID="{68BA2F5E-D18A-4B3F-9289-3F0B56145991}" presName="txShp" presStyleLbl="node1" presStyleIdx="2" presStyleCnt="4" custScaleX="123811">
        <dgm:presLayoutVars>
          <dgm:bulletEnabled val="1"/>
        </dgm:presLayoutVars>
      </dgm:prSet>
      <dgm:spPr/>
      <dgm:t>
        <a:bodyPr/>
        <a:lstStyle/>
        <a:p>
          <a:endParaRPr lang="es-MX"/>
        </a:p>
      </dgm:t>
    </dgm:pt>
    <dgm:pt modelId="{2B3CA32E-3923-4F03-82BA-890B3CDBBFED}" type="pres">
      <dgm:prSet presAssocID="{A9F09440-CCB2-43B9-B0D4-7E14B3B82E73}" presName="spacing" presStyleCnt="0"/>
      <dgm:spPr/>
    </dgm:pt>
    <dgm:pt modelId="{0867B9DB-B057-4D58-8AA3-C2D650A9354A}" type="pres">
      <dgm:prSet presAssocID="{BBDECFF8-1029-4562-BA8C-435C75570EEA}" presName="composite" presStyleCnt="0"/>
      <dgm:spPr/>
    </dgm:pt>
    <dgm:pt modelId="{6AD56B5C-F7EE-44D6-BE13-2A3CAAD5AB57}" type="pres">
      <dgm:prSet presAssocID="{BBDECFF8-1029-4562-BA8C-435C75570EEA}" presName="imgShp" presStyleLbl="fgImgPlace1" presStyleIdx="3" presStyleCnt="4" custLinFactNeighborX="-93439"/>
      <dgm:spPr/>
    </dgm:pt>
    <dgm:pt modelId="{32B81C07-2DC9-4015-80C7-CBB8C2212D69}" type="pres">
      <dgm:prSet presAssocID="{BBDECFF8-1029-4562-BA8C-435C75570EEA}" presName="txShp" presStyleLbl="node1" presStyleIdx="3" presStyleCnt="4" custScaleX="123811">
        <dgm:presLayoutVars>
          <dgm:bulletEnabled val="1"/>
        </dgm:presLayoutVars>
      </dgm:prSet>
      <dgm:spPr/>
      <dgm:t>
        <a:bodyPr/>
        <a:lstStyle/>
        <a:p>
          <a:endParaRPr lang="es-MX"/>
        </a:p>
      </dgm:t>
    </dgm:pt>
  </dgm:ptLst>
  <dgm:cxnLst>
    <dgm:cxn modelId="{81F0227C-D652-4AEA-A1F7-C5DBA934192D}" type="presOf" srcId="{BBDECFF8-1029-4562-BA8C-435C75570EEA}" destId="{32B81C07-2DC9-4015-80C7-CBB8C2212D69}" srcOrd="0" destOrd="0" presId="urn:microsoft.com/office/officeart/2005/8/layout/vList3#4"/>
    <dgm:cxn modelId="{8BB48592-777F-4B78-B4AE-E83701530674}" type="presOf" srcId="{F6150846-1654-4009-8C3C-00D90F3B2562}" destId="{B56963B9-1236-45D7-8052-5F7153AC0E42}" srcOrd="0" destOrd="0" presId="urn:microsoft.com/office/officeart/2005/8/layout/vList3#4"/>
    <dgm:cxn modelId="{88473625-D72B-4E08-A454-9AA937936D53}" type="presOf" srcId="{76552AB3-8487-4171-B8F8-BC15A5633DA1}" destId="{EE64565C-F3F5-4BEC-8792-51465EFD5C56}" srcOrd="0" destOrd="0" presId="urn:microsoft.com/office/officeart/2005/8/layout/vList3#4"/>
    <dgm:cxn modelId="{133F6F0C-8E11-4D27-9EB2-1DA9B9D5F95A}" srcId="{F6150846-1654-4009-8C3C-00D90F3B2562}" destId="{BBDECFF8-1029-4562-BA8C-435C75570EEA}" srcOrd="3" destOrd="0" parTransId="{1272B0EC-0DC4-440F-94E7-E41AE34FBF99}" sibTransId="{2AAA88E8-FD1F-4626-A655-0226507604F3}"/>
    <dgm:cxn modelId="{C8E1FC08-DCCF-49F0-A67E-4FACD197B5B2}" type="presOf" srcId="{68BA2F5E-D18A-4B3F-9289-3F0B56145991}" destId="{FBDB2D92-B6EF-4B14-9AB3-7369F8D2EA96}" srcOrd="0" destOrd="0" presId="urn:microsoft.com/office/officeart/2005/8/layout/vList3#4"/>
    <dgm:cxn modelId="{962318C2-3898-4D8F-85F3-1471E6E83EBD}" srcId="{F6150846-1654-4009-8C3C-00D90F3B2562}" destId="{76552AB3-8487-4171-B8F8-BC15A5633DA1}" srcOrd="1" destOrd="0" parTransId="{D5D37E2C-426B-4801-B340-3353F471D12C}" sibTransId="{4187A49A-1CE3-4012-B9C3-CBA12091B1BD}"/>
    <dgm:cxn modelId="{BDC36384-E432-4CFB-9037-769EA3F6D0C1}" srcId="{F6150846-1654-4009-8C3C-00D90F3B2562}" destId="{68BA2F5E-D18A-4B3F-9289-3F0B56145991}" srcOrd="2" destOrd="0" parTransId="{438F538D-E049-4E3D-A240-08775EDBB376}" sibTransId="{A9F09440-CCB2-43B9-B0D4-7E14B3B82E73}"/>
    <dgm:cxn modelId="{3BD17638-1774-4CE1-8AF0-33E7351079E4}" srcId="{F6150846-1654-4009-8C3C-00D90F3B2562}" destId="{96DCE4B0-EC54-47B8-9FEF-4816D7CCE4C7}" srcOrd="0" destOrd="0" parTransId="{3A2A159C-C6E4-4CF0-ACF9-686646A80EA4}" sibTransId="{FB6AF4E0-096D-4327-8288-B6CC64C51FB1}"/>
    <dgm:cxn modelId="{69E2EE47-C666-43B9-AA66-94626259A2BB}" type="presOf" srcId="{96DCE4B0-EC54-47B8-9FEF-4816D7CCE4C7}" destId="{2888E187-D0D8-45ED-BB4D-E15E75A4249C}" srcOrd="0" destOrd="0" presId="urn:microsoft.com/office/officeart/2005/8/layout/vList3#4"/>
    <dgm:cxn modelId="{64F842D0-63D8-4263-99A0-F9981579C8F3}" type="presParOf" srcId="{B56963B9-1236-45D7-8052-5F7153AC0E42}" destId="{93B343C8-CED0-4179-84C8-A18A4DC08057}" srcOrd="0" destOrd="0" presId="urn:microsoft.com/office/officeart/2005/8/layout/vList3#4"/>
    <dgm:cxn modelId="{2DF4618C-8AF1-4E23-96CF-48B8429C30F4}" type="presParOf" srcId="{93B343C8-CED0-4179-84C8-A18A4DC08057}" destId="{15CED862-B3B4-417A-8FE3-49DDB53AC291}" srcOrd="0" destOrd="0" presId="urn:microsoft.com/office/officeart/2005/8/layout/vList3#4"/>
    <dgm:cxn modelId="{B48AFCE1-26FE-4C77-9EA9-F780F9F4AB23}" type="presParOf" srcId="{93B343C8-CED0-4179-84C8-A18A4DC08057}" destId="{2888E187-D0D8-45ED-BB4D-E15E75A4249C}" srcOrd="1" destOrd="0" presId="urn:microsoft.com/office/officeart/2005/8/layout/vList3#4"/>
    <dgm:cxn modelId="{93994F9D-6AB6-49E2-A0FF-A55253B3008C}" type="presParOf" srcId="{B56963B9-1236-45D7-8052-5F7153AC0E42}" destId="{55EC741B-D55D-4030-AF6D-00F144B254F6}" srcOrd="1" destOrd="0" presId="urn:microsoft.com/office/officeart/2005/8/layout/vList3#4"/>
    <dgm:cxn modelId="{D3424148-DBE8-49A5-8239-BB8934A8D324}" type="presParOf" srcId="{B56963B9-1236-45D7-8052-5F7153AC0E42}" destId="{C371932C-65B2-4B44-A548-7A2E834C0826}" srcOrd="2" destOrd="0" presId="urn:microsoft.com/office/officeart/2005/8/layout/vList3#4"/>
    <dgm:cxn modelId="{C78A3C6B-D6D2-4779-88B0-EE1FDB9A3EB4}" type="presParOf" srcId="{C371932C-65B2-4B44-A548-7A2E834C0826}" destId="{1E0251B3-458B-4C7B-8FDE-D6BD405C06E7}" srcOrd="0" destOrd="0" presId="urn:microsoft.com/office/officeart/2005/8/layout/vList3#4"/>
    <dgm:cxn modelId="{5BC3130F-127F-4609-A057-9B6B42A4E68C}" type="presParOf" srcId="{C371932C-65B2-4B44-A548-7A2E834C0826}" destId="{EE64565C-F3F5-4BEC-8792-51465EFD5C56}" srcOrd="1" destOrd="0" presId="urn:microsoft.com/office/officeart/2005/8/layout/vList3#4"/>
    <dgm:cxn modelId="{62242BEF-6664-438E-9C8D-1CBD3D7CE404}" type="presParOf" srcId="{B56963B9-1236-45D7-8052-5F7153AC0E42}" destId="{F8B9114C-E5E8-40F9-BA13-8C7F6DD70C49}" srcOrd="3" destOrd="0" presId="urn:microsoft.com/office/officeart/2005/8/layout/vList3#4"/>
    <dgm:cxn modelId="{E6A8DB24-4232-4D88-B9E6-C7BC62F5522F}" type="presParOf" srcId="{B56963B9-1236-45D7-8052-5F7153AC0E42}" destId="{8A69C2D8-C82A-4200-91BC-37FA10B2D330}" srcOrd="4" destOrd="0" presId="urn:microsoft.com/office/officeart/2005/8/layout/vList3#4"/>
    <dgm:cxn modelId="{D53AEDD8-C166-42D5-87F2-7CF4CE166E9F}" type="presParOf" srcId="{8A69C2D8-C82A-4200-91BC-37FA10B2D330}" destId="{4C2D5177-274E-4456-A565-E46A9EEA89B5}" srcOrd="0" destOrd="0" presId="urn:microsoft.com/office/officeart/2005/8/layout/vList3#4"/>
    <dgm:cxn modelId="{2507864B-5DBF-47BD-9D33-5A2F3C600A51}" type="presParOf" srcId="{8A69C2D8-C82A-4200-91BC-37FA10B2D330}" destId="{FBDB2D92-B6EF-4B14-9AB3-7369F8D2EA96}" srcOrd="1" destOrd="0" presId="urn:microsoft.com/office/officeart/2005/8/layout/vList3#4"/>
    <dgm:cxn modelId="{448E3DA1-F184-4609-8040-C2016E4B45A7}" type="presParOf" srcId="{B56963B9-1236-45D7-8052-5F7153AC0E42}" destId="{2B3CA32E-3923-4F03-82BA-890B3CDBBFED}" srcOrd="5" destOrd="0" presId="urn:microsoft.com/office/officeart/2005/8/layout/vList3#4"/>
    <dgm:cxn modelId="{C24996FE-A2C9-4EB5-9857-CDD6197B3A04}" type="presParOf" srcId="{B56963B9-1236-45D7-8052-5F7153AC0E42}" destId="{0867B9DB-B057-4D58-8AA3-C2D650A9354A}" srcOrd="6" destOrd="0" presId="urn:microsoft.com/office/officeart/2005/8/layout/vList3#4"/>
    <dgm:cxn modelId="{3DA9A4C6-2ED1-4E2F-A1FB-194381DE1602}" type="presParOf" srcId="{0867B9DB-B057-4D58-8AA3-C2D650A9354A}" destId="{6AD56B5C-F7EE-44D6-BE13-2A3CAAD5AB57}" srcOrd="0" destOrd="0" presId="urn:microsoft.com/office/officeart/2005/8/layout/vList3#4"/>
    <dgm:cxn modelId="{40C184B9-1E51-47A6-8A27-00BC282D2862}" type="presParOf" srcId="{0867B9DB-B057-4D58-8AA3-C2D650A9354A}" destId="{32B81C07-2DC9-4015-80C7-CBB8C2212D69}" srcOrd="1" destOrd="0" presId="urn:microsoft.com/office/officeart/2005/8/layout/vList3#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9E7AF-17F1-A64E-B551-23C11A197D84}" type="doc">
      <dgm:prSet loTypeId="urn:microsoft.com/office/officeart/2005/8/layout/vList3#2" loCatId="" qsTypeId="urn:microsoft.com/office/officeart/2005/8/quickstyle/simple1" qsCatId="simple" csTypeId="urn:microsoft.com/office/officeart/2005/8/colors/colorful4" csCatId="colorful" phldr="1"/>
      <dgm:spPr/>
    </dgm:pt>
    <dgm:pt modelId="{682A16AA-195F-254D-955A-5FC491438C82}">
      <dgm:prSet phldrT="[Text]"/>
      <dgm:spPr/>
      <dgm:t>
        <a:bodyPr/>
        <a:lstStyle/>
        <a:p>
          <a:r>
            <a:rPr lang="es-ES_tradnl" dirty="0"/>
            <a:t>Lectura académica</a:t>
          </a:r>
        </a:p>
      </dgm:t>
    </dgm:pt>
    <dgm:pt modelId="{08FA33FA-239A-7643-8A27-332166196E93}" type="parTrans" cxnId="{9333E2F1-732B-B043-BA16-B1B90A7E1107}">
      <dgm:prSet/>
      <dgm:spPr/>
      <dgm:t>
        <a:bodyPr/>
        <a:lstStyle/>
        <a:p>
          <a:endParaRPr lang="es-ES_tradnl"/>
        </a:p>
      </dgm:t>
    </dgm:pt>
    <dgm:pt modelId="{140866B4-06A8-5147-A418-A7F0B3DE602C}" type="sibTrans" cxnId="{9333E2F1-732B-B043-BA16-B1B90A7E1107}">
      <dgm:prSet/>
      <dgm:spPr/>
      <dgm:t>
        <a:bodyPr/>
        <a:lstStyle/>
        <a:p>
          <a:endParaRPr lang="es-ES_tradnl"/>
        </a:p>
      </dgm:t>
    </dgm:pt>
    <dgm:pt modelId="{2C1F32B0-0D59-E145-BA33-0551DD455FB6}">
      <dgm:prSet phldrT="[Text]"/>
      <dgm:spPr/>
      <dgm:t>
        <a:bodyPr/>
        <a:lstStyle/>
        <a:p>
          <a:r>
            <a:rPr lang="es-ES_tradnl" dirty="0"/>
            <a:t>Lectura asidua y por gusto</a:t>
          </a:r>
        </a:p>
      </dgm:t>
    </dgm:pt>
    <dgm:pt modelId="{AEF801C2-FF45-F945-9267-E45F0E490FCA}" type="parTrans" cxnId="{6DD8B788-DBC6-B140-A229-24C300A588ED}">
      <dgm:prSet/>
      <dgm:spPr/>
      <dgm:t>
        <a:bodyPr/>
        <a:lstStyle/>
        <a:p>
          <a:endParaRPr lang="es-ES_tradnl"/>
        </a:p>
      </dgm:t>
    </dgm:pt>
    <dgm:pt modelId="{2B788658-219E-5249-A799-0DE2D3DD7C32}" type="sibTrans" cxnId="{6DD8B788-DBC6-B140-A229-24C300A588ED}">
      <dgm:prSet/>
      <dgm:spPr/>
      <dgm:t>
        <a:bodyPr/>
        <a:lstStyle/>
        <a:p>
          <a:endParaRPr lang="es-ES_tradnl"/>
        </a:p>
      </dgm:t>
    </dgm:pt>
    <dgm:pt modelId="{5866C181-9E14-114E-AD44-40ECDF2F2AA7}">
      <dgm:prSet phldrT="[Text]"/>
      <dgm:spPr/>
      <dgm:t>
        <a:bodyPr/>
        <a:lstStyle/>
        <a:p>
          <a:r>
            <a:rPr lang="es-ES_tradnl" dirty="0"/>
            <a:t>Capacidades informativas</a:t>
          </a:r>
        </a:p>
      </dgm:t>
    </dgm:pt>
    <dgm:pt modelId="{51F74743-37CA-884B-84EA-BF6C55DB98DD}" type="parTrans" cxnId="{387B9793-08BA-6148-8927-17AAF0E0B730}">
      <dgm:prSet/>
      <dgm:spPr/>
      <dgm:t>
        <a:bodyPr/>
        <a:lstStyle/>
        <a:p>
          <a:endParaRPr lang="es-ES_tradnl"/>
        </a:p>
      </dgm:t>
    </dgm:pt>
    <dgm:pt modelId="{B6E180DC-9F61-2648-9DED-4849A8A33427}" type="sibTrans" cxnId="{387B9793-08BA-6148-8927-17AAF0E0B730}">
      <dgm:prSet/>
      <dgm:spPr/>
      <dgm:t>
        <a:bodyPr/>
        <a:lstStyle/>
        <a:p>
          <a:endParaRPr lang="es-ES_tradnl"/>
        </a:p>
      </dgm:t>
    </dgm:pt>
    <dgm:pt modelId="{F3CC10CA-ED9A-5845-A22C-8CB67B3E78C9}" type="pres">
      <dgm:prSet presAssocID="{BB59E7AF-17F1-A64E-B551-23C11A197D84}" presName="linearFlow" presStyleCnt="0">
        <dgm:presLayoutVars>
          <dgm:dir/>
          <dgm:resizeHandles val="exact"/>
        </dgm:presLayoutVars>
      </dgm:prSet>
      <dgm:spPr/>
    </dgm:pt>
    <dgm:pt modelId="{70121C22-9397-1147-96F5-6ED3BA6785D4}" type="pres">
      <dgm:prSet presAssocID="{682A16AA-195F-254D-955A-5FC491438C82}" presName="composite" presStyleCnt="0"/>
      <dgm:spPr/>
    </dgm:pt>
    <dgm:pt modelId="{7E3AE500-1592-624A-8854-8C88200F1DF8}" type="pres">
      <dgm:prSet presAssocID="{682A16AA-195F-254D-955A-5FC491438C82}" presName="imgShp" presStyleLbl="fgImgPlace1" presStyleIdx="0" presStyleCnt="3"/>
      <dgm:spPr/>
    </dgm:pt>
    <dgm:pt modelId="{A7BDBB5A-2FF1-0D4B-BC86-55A339E33D1F}" type="pres">
      <dgm:prSet presAssocID="{682A16AA-195F-254D-955A-5FC491438C82}" presName="txShp" presStyleLbl="node1" presStyleIdx="0" presStyleCnt="3">
        <dgm:presLayoutVars>
          <dgm:bulletEnabled val="1"/>
        </dgm:presLayoutVars>
      </dgm:prSet>
      <dgm:spPr/>
      <dgm:t>
        <a:bodyPr/>
        <a:lstStyle/>
        <a:p>
          <a:endParaRPr lang="es-MX"/>
        </a:p>
      </dgm:t>
    </dgm:pt>
    <dgm:pt modelId="{DE869668-54DE-1C4E-9D86-15BDDEB9A619}" type="pres">
      <dgm:prSet presAssocID="{140866B4-06A8-5147-A418-A7F0B3DE602C}" presName="spacing" presStyleCnt="0"/>
      <dgm:spPr/>
    </dgm:pt>
    <dgm:pt modelId="{EF20807B-7925-8441-890B-83AB4754F4E2}" type="pres">
      <dgm:prSet presAssocID="{2C1F32B0-0D59-E145-BA33-0551DD455FB6}" presName="composite" presStyleCnt="0"/>
      <dgm:spPr/>
    </dgm:pt>
    <dgm:pt modelId="{9ADCF1C2-EE11-2945-A809-C4F5FD24FE23}" type="pres">
      <dgm:prSet presAssocID="{2C1F32B0-0D59-E145-BA33-0551DD455FB6}" presName="imgShp" presStyleLbl="fgImgPlace1" presStyleIdx="1" presStyleCnt="3"/>
      <dgm:spPr/>
    </dgm:pt>
    <dgm:pt modelId="{D78C166E-98AD-2147-9795-522AE3718D70}" type="pres">
      <dgm:prSet presAssocID="{2C1F32B0-0D59-E145-BA33-0551DD455FB6}" presName="txShp" presStyleLbl="node1" presStyleIdx="1" presStyleCnt="3">
        <dgm:presLayoutVars>
          <dgm:bulletEnabled val="1"/>
        </dgm:presLayoutVars>
      </dgm:prSet>
      <dgm:spPr/>
      <dgm:t>
        <a:bodyPr/>
        <a:lstStyle/>
        <a:p>
          <a:endParaRPr lang="es-MX"/>
        </a:p>
      </dgm:t>
    </dgm:pt>
    <dgm:pt modelId="{4E9AE0C2-E3C3-014A-869D-9D6589A314B2}" type="pres">
      <dgm:prSet presAssocID="{2B788658-219E-5249-A799-0DE2D3DD7C32}" presName="spacing" presStyleCnt="0"/>
      <dgm:spPr/>
    </dgm:pt>
    <dgm:pt modelId="{25622913-15C9-5649-953E-F5E887ADC4A1}" type="pres">
      <dgm:prSet presAssocID="{5866C181-9E14-114E-AD44-40ECDF2F2AA7}" presName="composite" presStyleCnt="0"/>
      <dgm:spPr/>
    </dgm:pt>
    <dgm:pt modelId="{B61F07E9-9FDB-C54E-85AD-55C32CA34852}" type="pres">
      <dgm:prSet presAssocID="{5866C181-9E14-114E-AD44-40ECDF2F2AA7}" presName="imgShp" presStyleLbl="fgImgPlace1" presStyleIdx="2" presStyleCnt="3"/>
      <dgm:spPr/>
    </dgm:pt>
    <dgm:pt modelId="{812BAE93-393E-8E41-B0D6-5D07499BB0F8}" type="pres">
      <dgm:prSet presAssocID="{5866C181-9E14-114E-AD44-40ECDF2F2AA7}" presName="txShp" presStyleLbl="node1" presStyleIdx="2" presStyleCnt="3">
        <dgm:presLayoutVars>
          <dgm:bulletEnabled val="1"/>
        </dgm:presLayoutVars>
      </dgm:prSet>
      <dgm:spPr/>
      <dgm:t>
        <a:bodyPr/>
        <a:lstStyle/>
        <a:p>
          <a:endParaRPr lang="es-MX"/>
        </a:p>
      </dgm:t>
    </dgm:pt>
  </dgm:ptLst>
  <dgm:cxnLst>
    <dgm:cxn modelId="{BDAB0EAB-5FEA-ED41-AB7A-F23ECA27B66A}" type="presOf" srcId="{BB59E7AF-17F1-A64E-B551-23C11A197D84}" destId="{F3CC10CA-ED9A-5845-A22C-8CB67B3E78C9}" srcOrd="0" destOrd="0" presId="urn:microsoft.com/office/officeart/2005/8/layout/vList3#2"/>
    <dgm:cxn modelId="{6DD8B788-DBC6-B140-A229-24C300A588ED}" srcId="{BB59E7AF-17F1-A64E-B551-23C11A197D84}" destId="{2C1F32B0-0D59-E145-BA33-0551DD455FB6}" srcOrd="1" destOrd="0" parTransId="{AEF801C2-FF45-F945-9267-E45F0E490FCA}" sibTransId="{2B788658-219E-5249-A799-0DE2D3DD7C32}"/>
    <dgm:cxn modelId="{9333E2F1-732B-B043-BA16-B1B90A7E1107}" srcId="{BB59E7AF-17F1-A64E-B551-23C11A197D84}" destId="{682A16AA-195F-254D-955A-5FC491438C82}" srcOrd="0" destOrd="0" parTransId="{08FA33FA-239A-7643-8A27-332166196E93}" sibTransId="{140866B4-06A8-5147-A418-A7F0B3DE602C}"/>
    <dgm:cxn modelId="{D4CA35F8-0A94-EE44-BE95-DBBA383AA391}" type="presOf" srcId="{5866C181-9E14-114E-AD44-40ECDF2F2AA7}" destId="{812BAE93-393E-8E41-B0D6-5D07499BB0F8}" srcOrd="0" destOrd="0" presId="urn:microsoft.com/office/officeart/2005/8/layout/vList3#2"/>
    <dgm:cxn modelId="{08D6F4B3-FD2A-E942-A169-E3D06E17CB3D}" type="presOf" srcId="{682A16AA-195F-254D-955A-5FC491438C82}" destId="{A7BDBB5A-2FF1-0D4B-BC86-55A339E33D1F}" srcOrd="0" destOrd="0" presId="urn:microsoft.com/office/officeart/2005/8/layout/vList3#2"/>
    <dgm:cxn modelId="{519BB8A4-2937-FA45-A214-C7D81D653463}" type="presOf" srcId="{2C1F32B0-0D59-E145-BA33-0551DD455FB6}" destId="{D78C166E-98AD-2147-9795-522AE3718D70}" srcOrd="0" destOrd="0" presId="urn:microsoft.com/office/officeart/2005/8/layout/vList3#2"/>
    <dgm:cxn modelId="{387B9793-08BA-6148-8927-17AAF0E0B730}" srcId="{BB59E7AF-17F1-A64E-B551-23C11A197D84}" destId="{5866C181-9E14-114E-AD44-40ECDF2F2AA7}" srcOrd="2" destOrd="0" parTransId="{51F74743-37CA-884B-84EA-BF6C55DB98DD}" sibTransId="{B6E180DC-9F61-2648-9DED-4849A8A33427}"/>
    <dgm:cxn modelId="{3E1E7920-C2D7-9440-927A-0D871A1F3F86}" type="presParOf" srcId="{F3CC10CA-ED9A-5845-A22C-8CB67B3E78C9}" destId="{70121C22-9397-1147-96F5-6ED3BA6785D4}" srcOrd="0" destOrd="0" presId="urn:microsoft.com/office/officeart/2005/8/layout/vList3#2"/>
    <dgm:cxn modelId="{6D657B08-4B0E-F143-8C4A-70F30AC66451}" type="presParOf" srcId="{70121C22-9397-1147-96F5-6ED3BA6785D4}" destId="{7E3AE500-1592-624A-8854-8C88200F1DF8}" srcOrd="0" destOrd="0" presId="urn:microsoft.com/office/officeart/2005/8/layout/vList3#2"/>
    <dgm:cxn modelId="{392F6210-6BC5-5E41-AA92-91FC102D658F}" type="presParOf" srcId="{70121C22-9397-1147-96F5-6ED3BA6785D4}" destId="{A7BDBB5A-2FF1-0D4B-BC86-55A339E33D1F}" srcOrd="1" destOrd="0" presId="urn:microsoft.com/office/officeart/2005/8/layout/vList3#2"/>
    <dgm:cxn modelId="{36A76AC2-0CE4-BF40-A4CE-95D5F43564A8}" type="presParOf" srcId="{F3CC10CA-ED9A-5845-A22C-8CB67B3E78C9}" destId="{DE869668-54DE-1C4E-9D86-15BDDEB9A619}" srcOrd="1" destOrd="0" presId="urn:microsoft.com/office/officeart/2005/8/layout/vList3#2"/>
    <dgm:cxn modelId="{06F859B0-1EB8-0C4A-A5F6-7B46E8177A09}" type="presParOf" srcId="{F3CC10CA-ED9A-5845-A22C-8CB67B3E78C9}" destId="{EF20807B-7925-8441-890B-83AB4754F4E2}" srcOrd="2" destOrd="0" presId="urn:microsoft.com/office/officeart/2005/8/layout/vList3#2"/>
    <dgm:cxn modelId="{FB0CC6E7-0B71-4E42-8774-7150E2E93445}" type="presParOf" srcId="{EF20807B-7925-8441-890B-83AB4754F4E2}" destId="{9ADCF1C2-EE11-2945-A809-C4F5FD24FE23}" srcOrd="0" destOrd="0" presId="urn:microsoft.com/office/officeart/2005/8/layout/vList3#2"/>
    <dgm:cxn modelId="{5FD0078B-9A16-8544-BC4C-F0AA2FA12DF8}" type="presParOf" srcId="{EF20807B-7925-8441-890B-83AB4754F4E2}" destId="{D78C166E-98AD-2147-9795-522AE3718D70}" srcOrd="1" destOrd="0" presId="urn:microsoft.com/office/officeart/2005/8/layout/vList3#2"/>
    <dgm:cxn modelId="{A56C00E8-1647-BE40-8779-7CEF52094547}" type="presParOf" srcId="{F3CC10CA-ED9A-5845-A22C-8CB67B3E78C9}" destId="{4E9AE0C2-E3C3-014A-869D-9D6589A314B2}" srcOrd="3" destOrd="0" presId="urn:microsoft.com/office/officeart/2005/8/layout/vList3#2"/>
    <dgm:cxn modelId="{3101F2A3-5D86-2B45-B9EE-5B39D8B3E261}" type="presParOf" srcId="{F3CC10CA-ED9A-5845-A22C-8CB67B3E78C9}" destId="{25622913-15C9-5649-953E-F5E887ADC4A1}" srcOrd="4" destOrd="0" presId="urn:microsoft.com/office/officeart/2005/8/layout/vList3#2"/>
    <dgm:cxn modelId="{F8F7DC28-1FD6-C745-AE28-F8D682B996E3}" type="presParOf" srcId="{25622913-15C9-5649-953E-F5E887ADC4A1}" destId="{B61F07E9-9FDB-C54E-85AD-55C32CA34852}" srcOrd="0" destOrd="0" presId="urn:microsoft.com/office/officeart/2005/8/layout/vList3#2"/>
    <dgm:cxn modelId="{DF48FAEB-D3B7-4D4F-822A-3A30890A6F1B}" type="presParOf" srcId="{25622913-15C9-5649-953E-F5E887ADC4A1}" destId="{812BAE93-393E-8E41-B0D6-5D07499BB0F8}" srcOrd="1" destOrd="0" presId="urn:microsoft.com/office/officeart/2005/8/layout/vList3#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BB0BCE-0B1F-4B35-994C-CE6DE86CF8E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S"/>
        </a:p>
      </dgm:t>
    </dgm:pt>
    <dgm:pt modelId="{F50D03B3-13B0-486A-BC71-AE84CA18EB92}">
      <dgm:prSet phldrT="[Texto]"/>
      <dgm:spPr/>
      <dgm:t>
        <a:bodyPr/>
        <a:lstStyle/>
        <a:p>
          <a:pPr algn="ctr"/>
          <a:r>
            <a:rPr lang="es-ES" dirty="0"/>
            <a:t>Exceso de información</a:t>
          </a:r>
        </a:p>
      </dgm:t>
    </dgm:pt>
    <dgm:pt modelId="{D593100B-E4D7-4A49-916E-714551BCACC6}" type="parTrans" cxnId="{9F93331E-83F6-4014-A662-55D2ECE3E2C5}">
      <dgm:prSet/>
      <dgm:spPr/>
      <dgm:t>
        <a:bodyPr/>
        <a:lstStyle/>
        <a:p>
          <a:pPr algn="ctr"/>
          <a:endParaRPr lang="es-ES"/>
        </a:p>
      </dgm:t>
    </dgm:pt>
    <dgm:pt modelId="{09DA4B9D-BC3B-4188-A389-D830B1424F0E}" type="sibTrans" cxnId="{9F93331E-83F6-4014-A662-55D2ECE3E2C5}">
      <dgm:prSet/>
      <dgm:spPr/>
      <dgm:t>
        <a:bodyPr/>
        <a:lstStyle/>
        <a:p>
          <a:pPr algn="ctr"/>
          <a:endParaRPr lang="es-ES"/>
        </a:p>
      </dgm:t>
    </dgm:pt>
    <dgm:pt modelId="{96C23505-C119-4C43-A878-8876F7EA75C8}">
      <dgm:prSet phldrT="[Texto]"/>
      <dgm:spPr/>
      <dgm:t>
        <a:bodyPr/>
        <a:lstStyle/>
        <a:p>
          <a:pPr algn="ctr"/>
          <a:r>
            <a:rPr lang="es-ES" dirty="0"/>
            <a:t>Deficiencias de lectura</a:t>
          </a:r>
        </a:p>
      </dgm:t>
    </dgm:pt>
    <dgm:pt modelId="{E2ED3A7C-EAC2-413B-9535-F0213C49A8F0}" type="parTrans" cxnId="{7EDF912A-C887-41B6-83B6-B4AABB25F920}">
      <dgm:prSet/>
      <dgm:spPr/>
      <dgm:t>
        <a:bodyPr/>
        <a:lstStyle/>
        <a:p>
          <a:pPr algn="ctr"/>
          <a:endParaRPr lang="es-ES"/>
        </a:p>
      </dgm:t>
    </dgm:pt>
    <dgm:pt modelId="{BF61A282-CFE0-445F-837E-427E859B0ABA}" type="sibTrans" cxnId="{7EDF912A-C887-41B6-83B6-B4AABB25F920}">
      <dgm:prSet/>
      <dgm:spPr/>
      <dgm:t>
        <a:bodyPr/>
        <a:lstStyle/>
        <a:p>
          <a:pPr algn="ctr"/>
          <a:endParaRPr lang="es-ES"/>
        </a:p>
      </dgm:t>
    </dgm:pt>
    <dgm:pt modelId="{45C31113-9A46-4A71-AD68-25E568819E2C}">
      <dgm:prSet phldrT="[Texto]"/>
      <dgm:spPr/>
      <dgm:t>
        <a:bodyPr/>
        <a:lstStyle/>
        <a:p>
          <a:pPr algn="ctr"/>
          <a:r>
            <a:rPr lang="es-ES" dirty="0"/>
            <a:t>Deficiencias de competencias informativas</a:t>
          </a:r>
        </a:p>
      </dgm:t>
    </dgm:pt>
    <dgm:pt modelId="{A6302B35-6018-4741-BE6C-0028511F0DB1}" type="parTrans" cxnId="{1FF565A8-FDF9-4558-9B86-51BAC405BB85}">
      <dgm:prSet/>
      <dgm:spPr/>
      <dgm:t>
        <a:bodyPr/>
        <a:lstStyle/>
        <a:p>
          <a:pPr algn="ctr"/>
          <a:endParaRPr lang="es-ES"/>
        </a:p>
      </dgm:t>
    </dgm:pt>
    <dgm:pt modelId="{F56DCE54-CD9A-4DDF-B18B-E3E66BAF8541}" type="sibTrans" cxnId="{1FF565A8-FDF9-4558-9B86-51BAC405BB85}">
      <dgm:prSet/>
      <dgm:spPr/>
      <dgm:t>
        <a:bodyPr/>
        <a:lstStyle/>
        <a:p>
          <a:pPr algn="ctr"/>
          <a:endParaRPr lang="es-ES"/>
        </a:p>
      </dgm:t>
    </dgm:pt>
    <dgm:pt modelId="{E61E5902-B55B-4A0A-BF45-7E9D55F473C3}" type="pres">
      <dgm:prSet presAssocID="{AFBB0BCE-0B1F-4B35-994C-CE6DE86CF8EA}" presName="linear" presStyleCnt="0">
        <dgm:presLayoutVars>
          <dgm:animLvl val="lvl"/>
          <dgm:resizeHandles val="exact"/>
        </dgm:presLayoutVars>
      </dgm:prSet>
      <dgm:spPr/>
      <dgm:t>
        <a:bodyPr/>
        <a:lstStyle/>
        <a:p>
          <a:endParaRPr lang="es-MX"/>
        </a:p>
      </dgm:t>
    </dgm:pt>
    <dgm:pt modelId="{75C34AE0-FAB1-4FB4-BEBA-F2EB1E8CE4DA}" type="pres">
      <dgm:prSet presAssocID="{F50D03B3-13B0-486A-BC71-AE84CA18EB92}" presName="parentText" presStyleLbl="node1" presStyleIdx="0" presStyleCnt="3" custLinFactY="-29536" custLinFactNeighborY="-100000">
        <dgm:presLayoutVars>
          <dgm:chMax val="0"/>
          <dgm:bulletEnabled val="1"/>
        </dgm:presLayoutVars>
      </dgm:prSet>
      <dgm:spPr/>
      <dgm:t>
        <a:bodyPr/>
        <a:lstStyle/>
        <a:p>
          <a:endParaRPr lang="es-MX"/>
        </a:p>
      </dgm:t>
    </dgm:pt>
    <dgm:pt modelId="{226692BB-4562-45E3-A112-5FEB257EF36E}" type="pres">
      <dgm:prSet presAssocID="{09DA4B9D-BC3B-4188-A389-D830B1424F0E}" presName="spacer" presStyleCnt="0"/>
      <dgm:spPr/>
    </dgm:pt>
    <dgm:pt modelId="{F788637B-D47D-443F-AED6-6F0E6783C7EF}" type="pres">
      <dgm:prSet presAssocID="{96C23505-C119-4C43-A878-8876F7EA75C8}" presName="parentText" presStyleLbl="node1" presStyleIdx="1" presStyleCnt="3">
        <dgm:presLayoutVars>
          <dgm:chMax val="0"/>
          <dgm:bulletEnabled val="1"/>
        </dgm:presLayoutVars>
      </dgm:prSet>
      <dgm:spPr/>
      <dgm:t>
        <a:bodyPr/>
        <a:lstStyle/>
        <a:p>
          <a:endParaRPr lang="es-MX"/>
        </a:p>
      </dgm:t>
    </dgm:pt>
    <dgm:pt modelId="{E43BDEF8-26B9-446E-A45E-136047AC3381}" type="pres">
      <dgm:prSet presAssocID="{BF61A282-CFE0-445F-837E-427E859B0ABA}" presName="spacer" presStyleCnt="0"/>
      <dgm:spPr/>
    </dgm:pt>
    <dgm:pt modelId="{48D2AB94-7E37-40C9-92C5-A46C4D0E72E2}" type="pres">
      <dgm:prSet presAssocID="{45C31113-9A46-4A71-AD68-25E568819E2C}" presName="parentText" presStyleLbl="node1" presStyleIdx="2" presStyleCnt="3" custLinFactY="38915" custLinFactNeighborY="100000">
        <dgm:presLayoutVars>
          <dgm:chMax val="0"/>
          <dgm:bulletEnabled val="1"/>
        </dgm:presLayoutVars>
      </dgm:prSet>
      <dgm:spPr/>
      <dgm:t>
        <a:bodyPr/>
        <a:lstStyle/>
        <a:p>
          <a:endParaRPr lang="es-MX"/>
        </a:p>
      </dgm:t>
    </dgm:pt>
  </dgm:ptLst>
  <dgm:cxnLst>
    <dgm:cxn modelId="{321E2C87-2726-4771-80CF-9546C145C1D8}" type="presOf" srcId="{45C31113-9A46-4A71-AD68-25E568819E2C}" destId="{48D2AB94-7E37-40C9-92C5-A46C4D0E72E2}" srcOrd="0" destOrd="0" presId="urn:microsoft.com/office/officeart/2005/8/layout/vList2"/>
    <dgm:cxn modelId="{9F93331E-83F6-4014-A662-55D2ECE3E2C5}" srcId="{AFBB0BCE-0B1F-4B35-994C-CE6DE86CF8EA}" destId="{F50D03B3-13B0-486A-BC71-AE84CA18EB92}" srcOrd="0" destOrd="0" parTransId="{D593100B-E4D7-4A49-916E-714551BCACC6}" sibTransId="{09DA4B9D-BC3B-4188-A389-D830B1424F0E}"/>
    <dgm:cxn modelId="{43BB0C63-537C-4959-B986-A5971E7D4235}" type="presOf" srcId="{F50D03B3-13B0-486A-BC71-AE84CA18EB92}" destId="{75C34AE0-FAB1-4FB4-BEBA-F2EB1E8CE4DA}" srcOrd="0" destOrd="0" presId="urn:microsoft.com/office/officeart/2005/8/layout/vList2"/>
    <dgm:cxn modelId="{1FF565A8-FDF9-4558-9B86-51BAC405BB85}" srcId="{AFBB0BCE-0B1F-4B35-994C-CE6DE86CF8EA}" destId="{45C31113-9A46-4A71-AD68-25E568819E2C}" srcOrd="2" destOrd="0" parTransId="{A6302B35-6018-4741-BE6C-0028511F0DB1}" sibTransId="{F56DCE54-CD9A-4DDF-B18B-E3E66BAF8541}"/>
    <dgm:cxn modelId="{04FE7AB5-729D-4C50-941F-7213A88C17EC}" type="presOf" srcId="{AFBB0BCE-0B1F-4B35-994C-CE6DE86CF8EA}" destId="{E61E5902-B55B-4A0A-BF45-7E9D55F473C3}" srcOrd="0" destOrd="0" presId="urn:microsoft.com/office/officeart/2005/8/layout/vList2"/>
    <dgm:cxn modelId="{7EDF912A-C887-41B6-83B6-B4AABB25F920}" srcId="{AFBB0BCE-0B1F-4B35-994C-CE6DE86CF8EA}" destId="{96C23505-C119-4C43-A878-8876F7EA75C8}" srcOrd="1" destOrd="0" parTransId="{E2ED3A7C-EAC2-413B-9535-F0213C49A8F0}" sibTransId="{BF61A282-CFE0-445F-837E-427E859B0ABA}"/>
    <dgm:cxn modelId="{E15672A8-5407-42E9-AF91-F5313F0343D2}" type="presOf" srcId="{96C23505-C119-4C43-A878-8876F7EA75C8}" destId="{F788637B-D47D-443F-AED6-6F0E6783C7EF}" srcOrd="0" destOrd="0" presId="urn:microsoft.com/office/officeart/2005/8/layout/vList2"/>
    <dgm:cxn modelId="{0801BC16-54AB-4F18-B272-053000B7977C}" type="presParOf" srcId="{E61E5902-B55B-4A0A-BF45-7E9D55F473C3}" destId="{75C34AE0-FAB1-4FB4-BEBA-F2EB1E8CE4DA}" srcOrd="0" destOrd="0" presId="urn:microsoft.com/office/officeart/2005/8/layout/vList2"/>
    <dgm:cxn modelId="{41645099-48F7-417F-AC06-9A8C5757D6FF}" type="presParOf" srcId="{E61E5902-B55B-4A0A-BF45-7E9D55F473C3}" destId="{226692BB-4562-45E3-A112-5FEB257EF36E}" srcOrd="1" destOrd="0" presId="urn:microsoft.com/office/officeart/2005/8/layout/vList2"/>
    <dgm:cxn modelId="{58BCE988-5CD0-4C98-A245-57DFF6B7E701}" type="presParOf" srcId="{E61E5902-B55B-4A0A-BF45-7E9D55F473C3}" destId="{F788637B-D47D-443F-AED6-6F0E6783C7EF}" srcOrd="2" destOrd="0" presId="urn:microsoft.com/office/officeart/2005/8/layout/vList2"/>
    <dgm:cxn modelId="{73301768-521D-4740-BF2B-051DA7214C16}" type="presParOf" srcId="{E61E5902-B55B-4A0A-BF45-7E9D55F473C3}" destId="{E43BDEF8-26B9-446E-A45E-136047AC3381}" srcOrd="3" destOrd="0" presId="urn:microsoft.com/office/officeart/2005/8/layout/vList2"/>
    <dgm:cxn modelId="{66B3FFDB-EC98-4DAD-BFDC-2667014604D3}" type="presParOf" srcId="{E61E5902-B55B-4A0A-BF45-7E9D55F473C3}" destId="{48D2AB94-7E37-40C9-92C5-A46C4D0E72E2}"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96E29C-E5F5-475C-80E9-3D95B28001AF}" type="doc">
      <dgm:prSet loTypeId="urn:microsoft.com/office/officeart/2005/8/layout/vList2" loCatId="list" qsTypeId="urn:microsoft.com/office/officeart/2005/8/quickstyle/simple1" qsCatId="simple" csTypeId="urn:microsoft.com/office/officeart/2005/8/colors/accent1_2" csCatId="accent1" phldr="1"/>
      <dgm:spPr/>
    </dgm:pt>
    <dgm:pt modelId="{52AE2A2A-1CA7-484D-BBC2-7AB4E910BD34}">
      <dgm:prSet phldrT="[Texto]"/>
      <dgm:spPr/>
      <dgm:t>
        <a:bodyPr/>
        <a:lstStyle/>
        <a:p>
          <a:pPr algn="ctr"/>
          <a:r>
            <a:rPr lang="es-ES" dirty="0"/>
            <a:t>Desinformación</a:t>
          </a:r>
        </a:p>
      </dgm:t>
    </dgm:pt>
    <dgm:pt modelId="{21534987-5A1E-4868-B544-571A135F9E7D}" type="parTrans" cxnId="{39FFE019-6F50-4B60-AB18-DCEE2B3E04BC}">
      <dgm:prSet/>
      <dgm:spPr/>
      <dgm:t>
        <a:bodyPr/>
        <a:lstStyle/>
        <a:p>
          <a:pPr algn="ctr"/>
          <a:endParaRPr lang="es-ES"/>
        </a:p>
      </dgm:t>
    </dgm:pt>
    <dgm:pt modelId="{091281DF-F78F-4491-9504-9AF9DE822C5B}" type="sibTrans" cxnId="{39FFE019-6F50-4B60-AB18-DCEE2B3E04BC}">
      <dgm:prSet/>
      <dgm:spPr/>
      <dgm:t>
        <a:bodyPr/>
        <a:lstStyle/>
        <a:p>
          <a:pPr algn="ctr"/>
          <a:endParaRPr lang="es-ES"/>
        </a:p>
      </dgm:t>
    </dgm:pt>
    <dgm:pt modelId="{3D7C95ED-D20F-45BA-8810-0A201AE2931F}">
      <dgm:prSet phldrT="[Texto]"/>
      <dgm:spPr/>
      <dgm:t>
        <a:bodyPr/>
        <a:lstStyle/>
        <a:p>
          <a:pPr algn="ctr"/>
          <a:r>
            <a:rPr lang="es-ES" dirty="0"/>
            <a:t>Desconocimiento</a:t>
          </a:r>
        </a:p>
      </dgm:t>
    </dgm:pt>
    <dgm:pt modelId="{BDDBD8DA-C6BE-4F82-AD5B-D6905FB836BC}" type="parTrans" cxnId="{DF95194D-8638-44E7-BB17-C1B235660913}">
      <dgm:prSet/>
      <dgm:spPr/>
      <dgm:t>
        <a:bodyPr/>
        <a:lstStyle/>
        <a:p>
          <a:pPr algn="ctr"/>
          <a:endParaRPr lang="es-ES"/>
        </a:p>
      </dgm:t>
    </dgm:pt>
    <dgm:pt modelId="{879678DD-072D-44E6-A8AF-EBD0257990A4}" type="sibTrans" cxnId="{DF95194D-8638-44E7-BB17-C1B235660913}">
      <dgm:prSet/>
      <dgm:spPr/>
      <dgm:t>
        <a:bodyPr/>
        <a:lstStyle/>
        <a:p>
          <a:pPr algn="ctr"/>
          <a:endParaRPr lang="es-ES"/>
        </a:p>
      </dgm:t>
    </dgm:pt>
    <dgm:pt modelId="{C75C4F05-B2C4-47DD-AD14-EADC237EEE93}">
      <dgm:prSet phldrT="[Texto]"/>
      <dgm:spPr/>
      <dgm:t>
        <a:bodyPr/>
        <a:lstStyle/>
        <a:p>
          <a:pPr algn="ctr"/>
          <a:r>
            <a:rPr lang="es-ES" dirty="0"/>
            <a:t>Incultura</a:t>
          </a:r>
        </a:p>
      </dgm:t>
    </dgm:pt>
    <dgm:pt modelId="{EF45B028-AE3A-473B-9852-55E424C78320}" type="parTrans" cxnId="{68478BFA-34D6-4C69-9B1E-D9CA45FA4F18}">
      <dgm:prSet/>
      <dgm:spPr/>
      <dgm:t>
        <a:bodyPr/>
        <a:lstStyle/>
        <a:p>
          <a:pPr algn="ctr"/>
          <a:endParaRPr lang="es-ES"/>
        </a:p>
      </dgm:t>
    </dgm:pt>
    <dgm:pt modelId="{961C4750-2A51-47A0-AC2C-2C3B3FA69BC0}" type="sibTrans" cxnId="{68478BFA-34D6-4C69-9B1E-D9CA45FA4F18}">
      <dgm:prSet/>
      <dgm:spPr/>
      <dgm:t>
        <a:bodyPr/>
        <a:lstStyle/>
        <a:p>
          <a:pPr algn="ctr"/>
          <a:endParaRPr lang="es-ES"/>
        </a:p>
      </dgm:t>
    </dgm:pt>
    <dgm:pt modelId="{50263576-4764-4ABA-B8D5-EEF2CB7C5F8B}" type="pres">
      <dgm:prSet presAssocID="{0796E29C-E5F5-475C-80E9-3D95B28001AF}" presName="linear" presStyleCnt="0">
        <dgm:presLayoutVars>
          <dgm:animLvl val="lvl"/>
          <dgm:resizeHandles val="exact"/>
        </dgm:presLayoutVars>
      </dgm:prSet>
      <dgm:spPr/>
    </dgm:pt>
    <dgm:pt modelId="{DE42C034-59D8-4A21-8166-824CE833476C}" type="pres">
      <dgm:prSet presAssocID="{52AE2A2A-1CA7-484D-BBC2-7AB4E910BD34}" presName="parentText" presStyleLbl="node1" presStyleIdx="0" presStyleCnt="3">
        <dgm:presLayoutVars>
          <dgm:chMax val="0"/>
          <dgm:bulletEnabled val="1"/>
        </dgm:presLayoutVars>
      </dgm:prSet>
      <dgm:spPr/>
      <dgm:t>
        <a:bodyPr/>
        <a:lstStyle/>
        <a:p>
          <a:endParaRPr lang="es-MX"/>
        </a:p>
      </dgm:t>
    </dgm:pt>
    <dgm:pt modelId="{B1117413-6B9F-48BA-97B9-1A4BF0090C57}" type="pres">
      <dgm:prSet presAssocID="{091281DF-F78F-4491-9504-9AF9DE822C5B}" presName="spacer" presStyleCnt="0"/>
      <dgm:spPr/>
    </dgm:pt>
    <dgm:pt modelId="{D35AB3CB-8293-4971-88A9-80EAED39F4BD}" type="pres">
      <dgm:prSet presAssocID="{3D7C95ED-D20F-45BA-8810-0A201AE2931F}" presName="parentText" presStyleLbl="node1" presStyleIdx="1" presStyleCnt="3">
        <dgm:presLayoutVars>
          <dgm:chMax val="0"/>
          <dgm:bulletEnabled val="1"/>
        </dgm:presLayoutVars>
      </dgm:prSet>
      <dgm:spPr/>
      <dgm:t>
        <a:bodyPr/>
        <a:lstStyle/>
        <a:p>
          <a:endParaRPr lang="es-MX"/>
        </a:p>
      </dgm:t>
    </dgm:pt>
    <dgm:pt modelId="{DC0C0FF8-6921-4C22-A850-1FA28343253B}" type="pres">
      <dgm:prSet presAssocID="{879678DD-072D-44E6-A8AF-EBD0257990A4}" presName="spacer" presStyleCnt="0"/>
      <dgm:spPr/>
    </dgm:pt>
    <dgm:pt modelId="{421D9E74-CC84-4887-8524-3A2E42B4E949}" type="pres">
      <dgm:prSet presAssocID="{C75C4F05-B2C4-47DD-AD14-EADC237EEE93}" presName="parentText" presStyleLbl="node1" presStyleIdx="2" presStyleCnt="3">
        <dgm:presLayoutVars>
          <dgm:chMax val="0"/>
          <dgm:bulletEnabled val="1"/>
        </dgm:presLayoutVars>
      </dgm:prSet>
      <dgm:spPr/>
      <dgm:t>
        <a:bodyPr/>
        <a:lstStyle/>
        <a:p>
          <a:endParaRPr lang="es-MX"/>
        </a:p>
      </dgm:t>
    </dgm:pt>
  </dgm:ptLst>
  <dgm:cxnLst>
    <dgm:cxn modelId="{39FFE019-6F50-4B60-AB18-DCEE2B3E04BC}" srcId="{0796E29C-E5F5-475C-80E9-3D95B28001AF}" destId="{52AE2A2A-1CA7-484D-BBC2-7AB4E910BD34}" srcOrd="0" destOrd="0" parTransId="{21534987-5A1E-4868-B544-571A135F9E7D}" sibTransId="{091281DF-F78F-4491-9504-9AF9DE822C5B}"/>
    <dgm:cxn modelId="{DD549399-05A1-4A77-89B3-666CB56DACAF}" type="presOf" srcId="{52AE2A2A-1CA7-484D-BBC2-7AB4E910BD34}" destId="{DE42C034-59D8-4A21-8166-824CE833476C}" srcOrd="0" destOrd="0" presId="urn:microsoft.com/office/officeart/2005/8/layout/vList2"/>
    <dgm:cxn modelId="{E244A13B-B79D-47C4-95CD-CE07992B0A08}" type="presOf" srcId="{C75C4F05-B2C4-47DD-AD14-EADC237EEE93}" destId="{421D9E74-CC84-4887-8524-3A2E42B4E949}" srcOrd="0" destOrd="0" presId="urn:microsoft.com/office/officeart/2005/8/layout/vList2"/>
    <dgm:cxn modelId="{DB5DE58E-569B-48AC-8C43-EA7AB7CDB503}" type="presOf" srcId="{3D7C95ED-D20F-45BA-8810-0A201AE2931F}" destId="{D35AB3CB-8293-4971-88A9-80EAED39F4BD}" srcOrd="0" destOrd="0" presId="urn:microsoft.com/office/officeart/2005/8/layout/vList2"/>
    <dgm:cxn modelId="{DF95194D-8638-44E7-BB17-C1B235660913}" srcId="{0796E29C-E5F5-475C-80E9-3D95B28001AF}" destId="{3D7C95ED-D20F-45BA-8810-0A201AE2931F}" srcOrd="1" destOrd="0" parTransId="{BDDBD8DA-C6BE-4F82-AD5B-D6905FB836BC}" sibTransId="{879678DD-072D-44E6-A8AF-EBD0257990A4}"/>
    <dgm:cxn modelId="{CF7E05E1-E564-48E0-B0AB-CC4DB87F3EA3}" type="presOf" srcId="{0796E29C-E5F5-475C-80E9-3D95B28001AF}" destId="{50263576-4764-4ABA-B8D5-EEF2CB7C5F8B}" srcOrd="0" destOrd="0" presId="urn:microsoft.com/office/officeart/2005/8/layout/vList2"/>
    <dgm:cxn modelId="{68478BFA-34D6-4C69-9B1E-D9CA45FA4F18}" srcId="{0796E29C-E5F5-475C-80E9-3D95B28001AF}" destId="{C75C4F05-B2C4-47DD-AD14-EADC237EEE93}" srcOrd="2" destOrd="0" parTransId="{EF45B028-AE3A-473B-9852-55E424C78320}" sibTransId="{961C4750-2A51-47A0-AC2C-2C3B3FA69BC0}"/>
    <dgm:cxn modelId="{06FD3ADD-3B93-40F8-8174-129717D6E781}" type="presParOf" srcId="{50263576-4764-4ABA-B8D5-EEF2CB7C5F8B}" destId="{DE42C034-59D8-4A21-8166-824CE833476C}" srcOrd="0" destOrd="0" presId="urn:microsoft.com/office/officeart/2005/8/layout/vList2"/>
    <dgm:cxn modelId="{428E5980-F3C4-480A-BFBF-8E207AC8EEE5}" type="presParOf" srcId="{50263576-4764-4ABA-B8D5-EEF2CB7C5F8B}" destId="{B1117413-6B9F-48BA-97B9-1A4BF0090C57}" srcOrd="1" destOrd="0" presId="urn:microsoft.com/office/officeart/2005/8/layout/vList2"/>
    <dgm:cxn modelId="{524D4350-3E86-4ADD-97D0-1DF216DBDB3E}" type="presParOf" srcId="{50263576-4764-4ABA-B8D5-EEF2CB7C5F8B}" destId="{D35AB3CB-8293-4971-88A9-80EAED39F4BD}" srcOrd="2" destOrd="0" presId="urn:microsoft.com/office/officeart/2005/8/layout/vList2"/>
    <dgm:cxn modelId="{5C89B5CD-CF2E-43BC-A22E-2B50BAC11BF2}" type="presParOf" srcId="{50263576-4764-4ABA-B8D5-EEF2CB7C5F8B}" destId="{DC0C0FF8-6921-4C22-A850-1FA28343253B}" srcOrd="3" destOrd="0" presId="urn:microsoft.com/office/officeart/2005/8/layout/vList2"/>
    <dgm:cxn modelId="{195C439B-9C79-4727-A090-BA12260D5B3F}" type="presParOf" srcId="{50263576-4764-4ABA-B8D5-EEF2CB7C5F8B}" destId="{421D9E74-CC84-4887-8524-3A2E42B4E949}" srcOrd="4"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96E29C-E5F5-475C-80E9-3D95B28001AF}" type="doc">
      <dgm:prSet loTypeId="urn:microsoft.com/office/officeart/2005/8/layout/vList2" loCatId="list" qsTypeId="urn:microsoft.com/office/officeart/2005/8/quickstyle/simple1" qsCatId="simple" csTypeId="urn:microsoft.com/office/officeart/2005/8/colors/colorful4" csCatId="colorful" phldr="1"/>
      <dgm:spPr/>
    </dgm:pt>
    <dgm:pt modelId="{52AE2A2A-1CA7-484D-BBC2-7AB4E910BD34}">
      <dgm:prSet phldrT="[Texto]"/>
      <dgm:spPr/>
      <dgm:t>
        <a:bodyPr/>
        <a:lstStyle/>
        <a:p>
          <a:pPr algn="ctr"/>
          <a:r>
            <a:rPr lang="es-ES" dirty="0"/>
            <a:t>Sociedad de la ignorancia</a:t>
          </a:r>
        </a:p>
      </dgm:t>
    </dgm:pt>
    <dgm:pt modelId="{21534987-5A1E-4868-B544-571A135F9E7D}" type="parTrans" cxnId="{39FFE019-6F50-4B60-AB18-DCEE2B3E04BC}">
      <dgm:prSet/>
      <dgm:spPr/>
      <dgm:t>
        <a:bodyPr/>
        <a:lstStyle/>
        <a:p>
          <a:pPr algn="ctr"/>
          <a:endParaRPr lang="es-ES"/>
        </a:p>
      </dgm:t>
    </dgm:pt>
    <dgm:pt modelId="{091281DF-F78F-4491-9504-9AF9DE822C5B}" type="sibTrans" cxnId="{39FFE019-6F50-4B60-AB18-DCEE2B3E04BC}">
      <dgm:prSet/>
      <dgm:spPr/>
      <dgm:t>
        <a:bodyPr/>
        <a:lstStyle/>
        <a:p>
          <a:pPr algn="ctr"/>
          <a:endParaRPr lang="es-ES"/>
        </a:p>
      </dgm:t>
    </dgm:pt>
    <dgm:pt modelId="{50263576-4764-4ABA-B8D5-EEF2CB7C5F8B}" type="pres">
      <dgm:prSet presAssocID="{0796E29C-E5F5-475C-80E9-3D95B28001AF}" presName="linear" presStyleCnt="0">
        <dgm:presLayoutVars>
          <dgm:animLvl val="lvl"/>
          <dgm:resizeHandles val="exact"/>
        </dgm:presLayoutVars>
      </dgm:prSet>
      <dgm:spPr/>
    </dgm:pt>
    <dgm:pt modelId="{DE42C034-59D8-4A21-8166-824CE833476C}" type="pres">
      <dgm:prSet presAssocID="{52AE2A2A-1CA7-484D-BBC2-7AB4E910BD34}" presName="parentText" presStyleLbl="node1" presStyleIdx="0" presStyleCnt="1" custLinFactNeighborY="-7864">
        <dgm:presLayoutVars>
          <dgm:chMax val="0"/>
          <dgm:bulletEnabled val="1"/>
        </dgm:presLayoutVars>
      </dgm:prSet>
      <dgm:spPr/>
      <dgm:t>
        <a:bodyPr/>
        <a:lstStyle/>
        <a:p>
          <a:endParaRPr lang="es-MX"/>
        </a:p>
      </dgm:t>
    </dgm:pt>
  </dgm:ptLst>
  <dgm:cxnLst>
    <dgm:cxn modelId="{DD549399-05A1-4A77-89B3-666CB56DACAF}" type="presOf" srcId="{52AE2A2A-1CA7-484D-BBC2-7AB4E910BD34}" destId="{DE42C034-59D8-4A21-8166-824CE833476C}" srcOrd="0" destOrd="0" presId="urn:microsoft.com/office/officeart/2005/8/layout/vList2"/>
    <dgm:cxn modelId="{39FFE019-6F50-4B60-AB18-DCEE2B3E04BC}" srcId="{0796E29C-E5F5-475C-80E9-3D95B28001AF}" destId="{52AE2A2A-1CA7-484D-BBC2-7AB4E910BD34}" srcOrd="0" destOrd="0" parTransId="{21534987-5A1E-4868-B544-571A135F9E7D}" sibTransId="{091281DF-F78F-4491-9504-9AF9DE822C5B}"/>
    <dgm:cxn modelId="{CF7E05E1-E564-48E0-B0AB-CC4DB87F3EA3}" type="presOf" srcId="{0796E29C-E5F5-475C-80E9-3D95B28001AF}" destId="{50263576-4764-4ABA-B8D5-EEF2CB7C5F8B}" srcOrd="0" destOrd="0" presId="urn:microsoft.com/office/officeart/2005/8/layout/vList2"/>
    <dgm:cxn modelId="{06FD3ADD-3B93-40F8-8174-129717D6E781}" type="presParOf" srcId="{50263576-4764-4ABA-B8D5-EEF2CB7C5F8B}" destId="{DE42C034-59D8-4A21-8166-824CE833476C}" srcOrd="0"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94B029-E49B-4985-901E-7D73AEC9E8F4}" type="doc">
      <dgm:prSet loTypeId="urn:microsoft.com/office/officeart/2008/layout/PictureAccentList" loCatId="picture" qsTypeId="urn:microsoft.com/office/officeart/2005/8/quickstyle/simple1" qsCatId="simple" csTypeId="urn:microsoft.com/office/officeart/2005/8/colors/colorful5" csCatId="colorful" phldr="1"/>
      <dgm:spPr/>
      <dgm:t>
        <a:bodyPr/>
        <a:lstStyle/>
        <a:p>
          <a:endParaRPr lang="es-ES"/>
        </a:p>
      </dgm:t>
    </dgm:pt>
    <dgm:pt modelId="{0AB1BD93-C0BE-4989-ADDB-E2E3E4554166}">
      <dgm:prSet phldrT="[Texto]"/>
      <dgm:spPr/>
      <dgm:t>
        <a:bodyPr/>
        <a:lstStyle/>
        <a:p>
          <a:r>
            <a:rPr lang="es-ES" b="1" dirty="0"/>
            <a:t>Formación de lectores</a:t>
          </a:r>
        </a:p>
      </dgm:t>
    </dgm:pt>
    <dgm:pt modelId="{5FBD6159-0CC3-4DEF-9ACD-F5A8926EC37A}" type="parTrans" cxnId="{2B0C08F0-72C0-4177-B8D0-9F975F28D0EB}">
      <dgm:prSet/>
      <dgm:spPr/>
      <dgm:t>
        <a:bodyPr/>
        <a:lstStyle/>
        <a:p>
          <a:endParaRPr lang="es-ES"/>
        </a:p>
      </dgm:t>
    </dgm:pt>
    <dgm:pt modelId="{FA978028-78BA-470C-9BB5-D85F838439D5}" type="sibTrans" cxnId="{2B0C08F0-72C0-4177-B8D0-9F975F28D0EB}">
      <dgm:prSet/>
      <dgm:spPr/>
      <dgm:t>
        <a:bodyPr/>
        <a:lstStyle/>
        <a:p>
          <a:endParaRPr lang="es-ES"/>
        </a:p>
      </dgm:t>
    </dgm:pt>
    <dgm:pt modelId="{062A329C-44CC-400C-AC9C-1EF88D991D5E}">
      <dgm:prSet phldrT="[Texto]" custT="1"/>
      <dgm:spPr/>
      <dgm:t>
        <a:bodyPr/>
        <a:lstStyle/>
        <a:p>
          <a:r>
            <a:rPr lang="es-ES" sz="1800" b="1" dirty="0"/>
            <a:t>Recursos de calidad</a:t>
          </a:r>
        </a:p>
      </dgm:t>
    </dgm:pt>
    <dgm:pt modelId="{B54EE867-B0CE-44A0-9E9B-19BE362DBD38}" type="parTrans" cxnId="{C6BC84D9-B074-497E-A1B1-B4305420CCB5}">
      <dgm:prSet/>
      <dgm:spPr/>
      <dgm:t>
        <a:bodyPr/>
        <a:lstStyle/>
        <a:p>
          <a:endParaRPr lang="es-ES"/>
        </a:p>
      </dgm:t>
    </dgm:pt>
    <dgm:pt modelId="{5DC816B5-19E8-4648-8BBE-B4EFF4C2CA20}" type="sibTrans" cxnId="{C6BC84D9-B074-497E-A1B1-B4305420CCB5}">
      <dgm:prSet/>
      <dgm:spPr/>
      <dgm:t>
        <a:bodyPr/>
        <a:lstStyle/>
        <a:p>
          <a:endParaRPr lang="es-ES"/>
        </a:p>
      </dgm:t>
    </dgm:pt>
    <dgm:pt modelId="{220B711C-B821-4D94-90F5-4865DBD23516}">
      <dgm:prSet phldrT="[Texto]"/>
      <dgm:spPr/>
      <dgm:t>
        <a:bodyPr/>
        <a:lstStyle/>
        <a:p>
          <a:r>
            <a:rPr lang="es-ES" b="1" dirty="0"/>
            <a:t>Servicios eficientes</a:t>
          </a:r>
        </a:p>
      </dgm:t>
    </dgm:pt>
    <dgm:pt modelId="{2B4F41B5-FC32-430E-BA29-93A678E46C45}" type="parTrans" cxnId="{AA5ADC52-086A-4E6D-882E-FB4694995735}">
      <dgm:prSet/>
      <dgm:spPr/>
      <dgm:t>
        <a:bodyPr/>
        <a:lstStyle/>
        <a:p>
          <a:endParaRPr lang="es-ES"/>
        </a:p>
      </dgm:t>
    </dgm:pt>
    <dgm:pt modelId="{1CBBA5EF-1AB6-4196-BEC0-53A641F59154}" type="sibTrans" cxnId="{AA5ADC52-086A-4E6D-882E-FB4694995735}">
      <dgm:prSet/>
      <dgm:spPr/>
      <dgm:t>
        <a:bodyPr/>
        <a:lstStyle/>
        <a:p>
          <a:endParaRPr lang="es-ES"/>
        </a:p>
      </dgm:t>
    </dgm:pt>
    <dgm:pt modelId="{F6AB9D3C-4307-42CD-BD43-5C3ECA0D0245}" type="pres">
      <dgm:prSet presAssocID="{9C94B029-E49B-4985-901E-7D73AEC9E8F4}" presName="layout" presStyleCnt="0">
        <dgm:presLayoutVars>
          <dgm:chMax/>
          <dgm:chPref/>
          <dgm:dir/>
          <dgm:animOne val="branch"/>
          <dgm:animLvl val="lvl"/>
          <dgm:resizeHandles/>
        </dgm:presLayoutVars>
      </dgm:prSet>
      <dgm:spPr/>
      <dgm:t>
        <a:bodyPr/>
        <a:lstStyle/>
        <a:p>
          <a:endParaRPr lang="es-MX"/>
        </a:p>
      </dgm:t>
    </dgm:pt>
    <dgm:pt modelId="{B42C839E-84B8-4A13-A387-A16BC73B415B}" type="pres">
      <dgm:prSet presAssocID="{0AB1BD93-C0BE-4989-ADDB-E2E3E4554166}" presName="root" presStyleCnt="0">
        <dgm:presLayoutVars>
          <dgm:chMax/>
          <dgm:chPref val="4"/>
        </dgm:presLayoutVars>
      </dgm:prSet>
      <dgm:spPr/>
    </dgm:pt>
    <dgm:pt modelId="{9D2746AC-C422-407E-96B5-2DA856CED817}" type="pres">
      <dgm:prSet presAssocID="{0AB1BD93-C0BE-4989-ADDB-E2E3E4554166}" presName="rootComposite" presStyleCnt="0">
        <dgm:presLayoutVars/>
      </dgm:prSet>
      <dgm:spPr/>
    </dgm:pt>
    <dgm:pt modelId="{C86D4DDC-A7FF-4BB8-A8AD-41703597E7D7}" type="pres">
      <dgm:prSet presAssocID="{0AB1BD93-C0BE-4989-ADDB-E2E3E4554166}" presName="rootText" presStyleLbl="node0" presStyleIdx="0" presStyleCnt="3" custScaleX="91000" custScaleY="619460">
        <dgm:presLayoutVars>
          <dgm:chMax/>
          <dgm:chPref val="4"/>
        </dgm:presLayoutVars>
      </dgm:prSet>
      <dgm:spPr/>
      <dgm:t>
        <a:bodyPr/>
        <a:lstStyle/>
        <a:p>
          <a:endParaRPr lang="es-MX"/>
        </a:p>
      </dgm:t>
    </dgm:pt>
    <dgm:pt modelId="{CE70500B-9BE5-45C6-B560-EC6B25403855}" type="pres">
      <dgm:prSet presAssocID="{0AB1BD93-C0BE-4989-ADDB-E2E3E4554166}" presName="childShape" presStyleCnt="0">
        <dgm:presLayoutVars>
          <dgm:chMax val="0"/>
          <dgm:chPref val="0"/>
        </dgm:presLayoutVars>
      </dgm:prSet>
      <dgm:spPr/>
    </dgm:pt>
    <dgm:pt modelId="{E6BAF182-5FBC-4B5D-AC6E-07485CC315B4}" type="pres">
      <dgm:prSet presAssocID="{062A329C-44CC-400C-AC9C-1EF88D991D5E}" presName="root" presStyleCnt="0">
        <dgm:presLayoutVars>
          <dgm:chMax/>
          <dgm:chPref val="4"/>
        </dgm:presLayoutVars>
      </dgm:prSet>
      <dgm:spPr/>
    </dgm:pt>
    <dgm:pt modelId="{DE8712D0-10CF-4C7C-AF1F-81FAAE156476}" type="pres">
      <dgm:prSet presAssocID="{062A329C-44CC-400C-AC9C-1EF88D991D5E}" presName="rootComposite" presStyleCnt="0">
        <dgm:presLayoutVars/>
      </dgm:prSet>
      <dgm:spPr/>
    </dgm:pt>
    <dgm:pt modelId="{88613A7D-0A46-4290-9CEA-F3060D965A2B}" type="pres">
      <dgm:prSet presAssocID="{062A329C-44CC-400C-AC9C-1EF88D991D5E}" presName="rootText" presStyleLbl="node0" presStyleIdx="1" presStyleCnt="3" custScaleX="96799" custScaleY="654367">
        <dgm:presLayoutVars>
          <dgm:chMax/>
          <dgm:chPref val="4"/>
        </dgm:presLayoutVars>
      </dgm:prSet>
      <dgm:spPr/>
      <dgm:t>
        <a:bodyPr/>
        <a:lstStyle/>
        <a:p>
          <a:endParaRPr lang="es-MX"/>
        </a:p>
      </dgm:t>
    </dgm:pt>
    <dgm:pt modelId="{0F8B78B5-0735-4435-BE94-9462E74F97A7}" type="pres">
      <dgm:prSet presAssocID="{062A329C-44CC-400C-AC9C-1EF88D991D5E}" presName="childShape" presStyleCnt="0">
        <dgm:presLayoutVars>
          <dgm:chMax val="0"/>
          <dgm:chPref val="0"/>
        </dgm:presLayoutVars>
      </dgm:prSet>
      <dgm:spPr/>
    </dgm:pt>
    <dgm:pt modelId="{876959B2-71B6-4307-810A-3C71431EC80C}" type="pres">
      <dgm:prSet presAssocID="{220B711C-B821-4D94-90F5-4865DBD23516}" presName="root" presStyleCnt="0">
        <dgm:presLayoutVars>
          <dgm:chMax/>
          <dgm:chPref val="4"/>
        </dgm:presLayoutVars>
      </dgm:prSet>
      <dgm:spPr/>
    </dgm:pt>
    <dgm:pt modelId="{0E5386C4-B1AC-4902-8189-D265199F2E6E}" type="pres">
      <dgm:prSet presAssocID="{220B711C-B821-4D94-90F5-4865DBD23516}" presName="rootComposite" presStyleCnt="0">
        <dgm:presLayoutVars/>
      </dgm:prSet>
      <dgm:spPr/>
    </dgm:pt>
    <dgm:pt modelId="{B2A82CB5-9EE8-4793-9CAB-5FB01761A69E}" type="pres">
      <dgm:prSet presAssocID="{220B711C-B821-4D94-90F5-4865DBD23516}" presName="rootText" presStyleLbl="node0" presStyleIdx="2" presStyleCnt="3" custScaleY="639088">
        <dgm:presLayoutVars>
          <dgm:chMax/>
          <dgm:chPref val="4"/>
        </dgm:presLayoutVars>
      </dgm:prSet>
      <dgm:spPr/>
      <dgm:t>
        <a:bodyPr/>
        <a:lstStyle/>
        <a:p>
          <a:endParaRPr lang="es-MX"/>
        </a:p>
      </dgm:t>
    </dgm:pt>
    <dgm:pt modelId="{410058EC-65F0-412D-8F59-A56F616272B3}" type="pres">
      <dgm:prSet presAssocID="{220B711C-B821-4D94-90F5-4865DBD23516}" presName="childShape" presStyleCnt="0">
        <dgm:presLayoutVars>
          <dgm:chMax val="0"/>
          <dgm:chPref val="0"/>
        </dgm:presLayoutVars>
      </dgm:prSet>
      <dgm:spPr/>
    </dgm:pt>
  </dgm:ptLst>
  <dgm:cxnLst>
    <dgm:cxn modelId="{AA5ADC52-086A-4E6D-882E-FB4694995735}" srcId="{9C94B029-E49B-4985-901E-7D73AEC9E8F4}" destId="{220B711C-B821-4D94-90F5-4865DBD23516}" srcOrd="2" destOrd="0" parTransId="{2B4F41B5-FC32-430E-BA29-93A678E46C45}" sibTransId="{1CBBA5EF-1AB6-4196-BEC0-53A641F59154}"/>
    <dgm:cxn modelId="{859F563C-8869-420C-8CB2-D355065FA962}" type="presOf" srcId="{062A329C-44CC-400C-AC9C-1EF88D991D5E}" destId="{88613A7D-0A46-4290-9CEA-F3060D965A2B}" srcOrd="0" destOrd="0" presId="urn:microsoft.com/office/officeart/2008/layout/PictureAccentList"/>
    <dgm:cxn modelId="{FD50ACF6-3A26-4FCE-9DD9-4773EB955765}" type="presOf" srcId="{9C94B029-E49B-4985-901E-7D73AEC9E8F4}" destId="{F6AB9D3C-4307-42CD-BD43-5C3ECA0D0245}" srcOrd="0" destOrd="0" presId="urn:microsoft.com/office/officeart/2008/layout/PictureAccentList"/>
    <dgm:cxn modelId="{C6BC84D9-B074-497E-A1B1-B4305420CCB5}" srcId="{9C94B029-E49B-4985-901E-7D73AEC9E8F4}" destId="{062A329C-44CC-400C-AC9C-1EF88D991D5E}" srcOrd="1" destOrd="0" parTransId="{B54EE867-B0CE-44A0-9E9B-19BE362DBD38}" sibTransId="{5DC816B5-19E8-4648-8BBE-B4EFF4C2CA20}"/>
    <dgm:cxn modelId="{2B0C08F0-72C0-4177-B8D0-9F975F28D0EB}" srcId="{9C94B029-E49B-4985-901E-7D73AEC9E8F4}" destId="{0AB1BD93-C0BE-4989-ADDB-E2E3E4554166}" srcOrd="0" destOrd="0" parTransId="{5FBD6159-0CC3-4DEF-9ACD-F5A8926EC37A}" sibTransId="{FA978028-78BA-470C-9BB5-D85F838439D5}"/>
    <dgm:cxn modelId="{0C2EED10-9166-42BF-B894-E2E212274F06}" type="presOf" srcId="{220B711C-B821-4D94-90F5-4865DBD23516}" destId="{B2A82CB5-9EE8-4793-9CAB-5FB01761A69E}" srcOrd="0" destOrd="0" presId="urn:microsoft.com/office/officeart/2008/layout/PictureAccentList"/>
    <dgm:cxn modelId="{ABF4944A-78CD-4EA1-A59A-9252E842488C}" type="presOf" srcId="{0AB1BD93-C0BE-4989-ADDB-E2E3E4554166}" destId="{C86D4DDC-A7FF-4BB8-A8AD-41703597E7D7}" srcOrd="0" destOrd="0" presId="urn:microsoft.com/office/officeart/2008/layout/PictureAccentList"/>
    <dgm:cxn modelId="{A784F78C-F724-41BF-A5AA-3A7E0D42F78F}" type="presParOf" srcId="{F6AB9D3C-4307-42CD-BD43-5C3ECA0D0245}" destId="{B42C839E-84B8-4A13-A387-A16BC73B415B}" srcOrd="0" destOrd="0" presId="urn:microsoft.com/office/officeart/2008/layout/PictureAccentList"/>
    <dgm:cxn modelId="{38B04117-9BF3-45BB-A834-4B9236D4FB4D}" type="presParOf" srcId="{B42C839E-84B8-4A13-A387-A16BC73B415B}" destId="{9D2746AC-C422-407E-96B5-2DA856CED817}" srcOrd="0" destOrd="0" presId="urn:microsoft.com/office/officeart/2008/layout/PictureAccentList"/>
    <dgm:cxn modelId="{F881F8EC-6CA3-4AB4-896E-D8AC56317473}" type="presParOf" srcId="{9D2746AC-C422-407E-96B5-2DA856CED817}" destId="{C86D4DDC-A7FF-4BB8-A8AD-41703597E7D7}" srcOrd="0" destOrd="0" presId="urn:microsoft.com/office/officeart/2008/layout/PictureAccentList"/>
    <dgm:cxn modelId="{FF129C73-96D2-4596-81F6-AB2048DD5653}" type="presParOf" srcId="{B42C839E-84B8-4A13-A387-A16BC73B415B}" destId="{CE70500B-9BE5-45C6-B560-EC6B25403855}" srcOrd="1" destOrd="0" presId="urn:microsoft.com/office/officeart/2008/layout/PictureAccentList"/>
    <dgm:cxn modelId="{E2B6F43D-C17F-4805-AE37-B7E6937E46CC}" type="presParOf" srcId="{F6AB9D3C-4307-42CD-BD43-5C3ECA0D0245}" destId="{E6BAF182-5FBC-4B5D-AC6E-07485CC315B4}" srcOrd="1" destOrd="0" presId="urn:microsoft.com/office/officeart/2008/layout/PictureAccentList"/>
    <dgm:cxn modelId="{4D3A8EF9-A330-44B7-BE8A-560320BEBD97}" type="presParOf" srcId="{E6BAF182-5FBC-4B5D-AC6E-07485CC315B4}" destId="{DE8712D0-10CF-4C7C-AF1F-81FAAE156476}" srcOrd="0" destOrd="0" presId="urn:microsoft.com/office/officeart/2008/layout/PictureAccentList"/>
    <dgm:cxn modelId="{790950E5-5C4C-448A-9609-E7EA478A9108}" type="presParOf" srcId="{DE8712D0-10CF-4C7C-AF1F-81FAAE156476}" destId="{88613A7D-0A46-4290-9CEA-F3060D965A2B}" srcOrd="0" destOrd="0" presId="urn:microsoft.com/office/officeart/2008/layout/PictureAccentList"/>
    <dgm:cxn modelId="{879A8C9A-5F5E-4841-B629-A459519313CC}" type="presParOf" srcId="{E6BAF182-5FBC-4B5D-AC6E-07485CC315B4}" destId="{0F8B78B5-0735-4435-BE94-9462E74F97A7}" srcOrd="1" destOrd="0" presId="urn:microsoft.com/office/officeart/2008/layout/PictureAccentList"/>
    <dgm:cxn modelId="{3D927E4F-8E17-4FA0-8582-05DD13C5CAC4}" type="presParOf" srcId="{F6AB9D3C-4307-42CD-BD43-5C3ECA0D0245}" destId="{876959B2-71B6-4307-810A-3C71431EC80C}" srcOrd="2" destOrd="0" presId="urn:microsoft.com/office/officeart/2008/layout/PictureAccentList"/>
    <dgm:cxn modelId="{4A988B65-A2F0-48A6-B8C1-5E4C7D796556}" type="presParOf" srcId="{876959B2-71B6-4307-810A-3C71431EC80C}" destId="{0E5386C4-B1AC-4902-8189-D265199F2E6E}" srcOrd="0" destOrd="0" presId="urn:microsoft.com/office/officeart/2008/layout/PictureAccentList"/>
    <dgm:cxn modelId="{E74FEDE4-9A00-4B1F-B5F9-980BED290326}" type="presParOf" srcId="{0E5386C4-B1AC-4902-8189-D265199F2E6E}" destId="{B2A82CB5-9EE8-4793-9CAB-5FB01761A69E}" srcOrd="0" destOrd="0" presId="urn:microsoft.com/office/officeart/2008/layout/PictureAccentList"/>
    <dgm:cxn modelId="{7732C023-380E-45A2-AF13-00C22DCEF440}" type="presParOf" srcId="{876959B2-71B6-4307-810A-3C71431EC80C}" destId="{410058EC-65F0-412D-8F59-A56F616272B3}"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50F0EC-BEBB-4B20-B87A-8EED3BAD51F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3AA44046-06D7-42FB-9CAD-1F57D9CBACED}">
      <dgm:prSet phldrT="[Texto]"/>
      <dgm:spPr/>
      <dgm:t>
        <a:bodyPr/>
        <a:lstStyle/>
        <a:p>
          <a:r>
            <a:rPr lang="es-ES" dirty="0"/>
            <a:t>El desempeño exitoso</a:t>
          </a:r>
        </a:p>
      </dgm:t>
    </dgm:pt>
    <dgm:pt modelId="{7719827B-9428-4937-8765-A03881D3A984}" type="parTrans" cxnId="{C42102A1-DBD2-4C8C-91CC-675EB38D345F}">
      <dgm:prSet/>
      <dgm:spPr/>
      <dgm:t>
        <a:bodyPr/>
        <a:lstStyle/>
        <a:p>
          <a:endParaRPr lang="es-ES"/>
        </a:p>
      </dgm:t>
    </dgm:pt>
    <dgm:pt modelId="{9971D41C-F57E-4F68-BA12-31237B4BDBA5}" type="sibTrans" cxnId="{C42102A1-DBD2-4C8C-91CC-675EB38D345F}">
      <dgm:prSet/>
      <dgm:spPr/>
      <dgm:t>
        <a:bodyPr/>
        <a:lstStyle/>
        <a:p>
          <a:endParaRPr lang="es-ES"/>
        </a:p>
      </dgm:t>
    </dgm:pt>
    <dgm:pt modelId="{5B6E59F0-CD5C-468A-9537-E425216DBA2A}">
      <dgm:prSet phldrT="[Texto]"/>
      <dgm:spPr/>
      <dgm:t>
        <a:bodyPr/>
        <a:lstStyle/>
        <a:p>
          <a:r>
            <a:rPr lang="es-ES" dirty="0"/>
            <a:t>Rendimiento académico</a:t>
          </a:r>
        </a:p>
      </dgm:t>
    </dgm:pt>
    <dgm:pt modelId="{66C640C1-E40D-4617-8C35-E1E5CD9B96AC}" type="parTrans" cxnId="{508369AD-BC8D-443D-B489-4B2073F18695}">
      <dgm:prSet/>
      <dgm:spPr/>
      <dgm:t>
        <a:bodyPr/>
        <a:lstStyle/>
        <a:p>
          <a:endParaRPr lang="es-ES"/>
        </a:p>
      </dgm:t>
    </dgm:pt>
    <dgm:pt modelId="{2D581F22-4877-4467-A334-9A17CCF08DFC}" type="sibTrans" cxnId="{508369AD-BC8D-443D-B489-4B2073F18695}">
      <dgm:prSet/>
      <dgm:spPr/>
      <dgm:t>
        <a:bodyPr/>
        <a:lstStyle/>
        <a:p>
          <a:endParaRPr lang="es-ES"/>
        </a:p>
      </dgm:t>
    </dgm:pt>
    <dgm:pt modelId="{F6781058-D66A-49BF-9289-1990286943D0}">
      <dgm:prSet phldrT="[Texto]"/>
      <dgm:spPr/>
      <dgm:t>
        <a:bodyPr/>
        <a:lstStyle/>
        <a:p>
          <a:r>
            <a:rPr lang="es-ES" dirty="0"/>
            <a:t>Crecimiento cultural</a:t>
          </a:r>
        </a:p>
      </dgm:t>
    </dgm:pt>
    <dgm:pt modelId="{171F6AD9-060E-4B0D-966F-4EDDA82BB3D7}" type="parTrans" cxnId="{5A31C594-81EB-4683-999A-285833BDA952}">
      <dgm:prSet/>
      <dgm:spPr/>
      <dgm:t>
        <a:bodyPr/>
        <a:lstStyle/>
        <a:p>
          <a:endParaRPr lang="es-ES"/>
        </a:p>
      </dgm:t>
    </dgm:pt>
    <dgm:pt modelId="{F2821D4B-772F-4ECD-BB71-2CD897815FE3}" type="sibTrans" cxnId="{5A31C594-81EB-4683-999A-285833BDA952}">
      <dgm:prSet/>
      <dgm:spPr/>
      <dgm:t>
        <a:bodyPr/>
        <a:lstStyle/>
        <a:p>
          <a:endParaRPr lang="es-ES"/>
        </a:p>
      </dgm:t>
    </dgm:pt>
    <dgm:pt modelId="{2E7D0404-AA81-4B62-AF58-1ECEC6D4603A}">
      <dgm:prSet phldrT="[Texto]"/>
      <dgm:spPr/>
      <dgm:t>
        <a:bodyPr/>
        <a:lstStyle/>
        <a:p>
          <a:r>
            <a:rPr lang="es-ES" dirty="0"/>
            <a:t>Conocimientos multiculturales</a:t>
          </a:r>
        </a:p>
      </dgm:t>
    </dgm:pt>
    <dgm:pt modelId="{E6ABB992-4107-4776-838E-12B59C4CB8BD}" type="parTrans" cxnId="{E34D31CF-BCCC-4390-A5B9-CD19D5017B2A}">
      <dgm:prSet/>
      <dgm:spPr/>
      <dgm:t>
        <a:bodyPr/>
        <a:lstStyle/>
        <a:p>
          <a:endParaRPr lang="es-ES"/>
        </a:p>
      </dgm:t>
    </dgm:pt>
    <dgm:pt modelId="{1E1B45E8-44EC-4146-B10D-F656FBE72628}" type="sibTrans" cxnId="{E34D31CF-BCCC-4390-A5B9-CD19D5017B2A}">
      <dgm:prSet/>
      <dgm:spPr/>
      <dgm:t>
        <a:bodyPr/>
        <a:lstStyle/>
        <a:p>
          <a:endParaRPr lang="es-ES"/>
        </a:p>
      </dgm:t>
    </dgm:pt>
    <dgm:pt modelId="{BC5A5ADC-63AB-4CA2-9CDD-383F402D6EAE}">
      <dgm:prSet phldrT="[Texto]"/>
      <dgm:spPr>
        <a:solidFill>
          <a:schemeClr val="bg2">
            <a:lumMod val="50000"/>
          </a:schemeClr>
        </a:solidFill>
      </dgm:spPr>
      <dgm:t>
        <a:bodyPr/>
        <a:lstStyle/>
        <a:p>
          <a:r>
            <a:rPr lang="es-ES" dirty="0"/>
            <a:t>Desarrollo de capacidades personales</a:t>
          </a:r>
        </a:p>
      </dgm:t>
    </dgm:pt>
    <dgm:pt modelId="{1AF3B43D-7B40-4E32-BB03-6030B8C2CEB8}" type="parTrans" cxnId="{A385D4D6-361A-4183-B624-DFE72F841968}">
      <dgm:prSet/>
      <dgm:spPr/>
      <dgm:t>
        <a:bodyPr/>
        <a:lstStyle/>
        <a:p>
          <a:endParaRPr lang="es-ES"/>
        </a:p>
      </dgm:t>
    </dgm:pt>
    <dgm:pt modelId="{D1CA05C5-8091-4AB1-BDE9-6984680EF481}" type="sibTrans" cxnId="{A385D4D6-361A-4183-B624-DFE72F841968}">
      <dgm:prSet/>
      <dgm:spPr/>
      <dgm:t>
        <a:bodyPr/>
        <a:lstStyle/>
        <a:p>
          <a:endParaRPr lang="es-ES"/>
        </a:p>
      </dgm:t>
    </dgm:pt>
    <dgm:pt modelId="{33906D14-024D-4F5C-8CF0-A267ED7A341F}">
      <dgm:prSet phldrT="[Texto]"/>
      <dgm:spPr/>
      <dgm:t>
        <a:bodyPr/>
        <a:lstStyle/>
        <a:p>
          <a:r>
            <a:rPr lang="es-ES" dirty="0"/>
            <a:t>Productividad científica</a:t>
          </a:r>
        </a:p>
      </dgm:t>
    </dgm:pt>
    <dgm:pt modelId="{68EA7FCA-C715-4A29-8932-3FB8D1C8F758}" type="parTrans" cxnId="{04EE86C0-67CC-413F-BB7F-BB9B5B3A72C3}">
      <dgm:prSet/>
      <dgm:spPr/>
      <dgm:t>
        <a:bodyPr/>
        <a:lstStyle/>
        <a:p>
          <a:endParaRPr lang="es-ES"/>
        </a:p>
      </dgm:t>
    </dgm:pt>
    <dgm:pt modelId="{F475E131-2E12-4A9A-BC9B-39A8CB0C69F0}" type="sibTrans" cxnId="{04EE86C0-67CC-413F-BB7F-BB9B5B3A72C3}">
      <dgm:prSet/>
      <dgm:spPr/>
      <dgm:t>
        <a:bodyPr/>
        <a:lstStyle/>
        <a:p>
          <a:endParaRPr lang="es-ES"/>
        </a:p>
      </dgm:t>
    </dgm:pt>
    <dgm:pt modelId="{20B744FF-9DF0-48E2-BF26-68F232EA9471}">
      <dgm:prSet phldrT="[Texto]"/>
      <dgm:spPr/>
      <dgm:t>
        <a:bodyPr/>
        <a:lstStyle/>
        <a:p>
          <a:r>
            <a:rPr lang="es-ES" dirty="0"/>
            <a:t>Gestión universitaria</a:t>
          </a:r>
        </a:p>
      </dgm:t>
    </dgm:pt>
    <dgm:pt modelId="{987F220D-6050-450B-8316-8648DCBB5936}" type="parTrans" cxnId="{76A874DF-292C-41BA-8A33-CF4016CD9F8F}">
      <dgm:prSet/>
      <dgm:spPr/>
      <dgm:t>
        <a:bodyPr/>
        <a:lstStyle/>
        <a:p>
          <a:endParaRPr lang="es-ES"/>
        </a:p>
      </dgm:t>
    </dgm:pt>
    <dgm:pt modelId="{EF1BDF2A-F4F3-4BD6-969C-85CDFA374949}" type="sibTrans" cxnId="{76A874DF-292C-41BA-8A33-CF4016CD9F8F}">
      <dgm:prSet/>
      <dgm:spPr/>
      <dgm:t>
        <a:bodyPr/>
        <a:lstStyle/>
        <a:p>
          <a:endParaRPr lang="es-ES"/>
        </a:p>
      </dgm:t>
    </dgm:pt>
    <dgm:pt modelId="{B187FD7B-BC82-47B4-92E1-496DB840A9BD}">
      <dgm:prSet phldrT="[Texto]"/>
      <dgm:spPr/>
      <dgm:t>
        <a:bodyPr/>
        <a:lstStyle/>
        <a:p>
          <a:r>
            <a:rPr lang="es-ES" dirty="0"/>
            <a:t>Capacidades intelectuales</a:t>
          </a:r>
        </a:p>
      </dgm:t>
    </dgm:pt>
    <dgm:pt modelId="{6DFECF65-F917-419A-8A39-DFF150A77F89}" type="parTrans" cxnId="{7AB372BE-3316-4480-A9AB-5704AB90736F}">
      <dgm:prSet/>
      <dgm:spPr/>
      <dgm:t>
        <a:bodyPr/>
        <a:lstStyle/>
        <a:p>
          <a:endParaRPr lang="es-ES"/>
        </a:p>
      </dgm:t>
    </dgm:pt>
    <dgm:pt modelId="{9A232989-5769-4F4F-BAF2-1CF4B3BD3648}" type="sibTrans" cxnId="{7AB372BE-3316-4480-A9AB-5704AB90736F}">
      <dgm:prSet/>
      <dgm:spPr/>
      <dgm:t>
        <a:bodyPr/>
        <a:lstStyle/>
        <a:p>
          <a:endParaRPr lang="es-ES"/>
        </a:p>
      </dgm:t>
    </dgm:pt>
    <dgm:pt modelId="{73C34653-A204-4B9C-AF73-8F636D9E90BB}">
      <dgm:prSet phldrT="[Texto]"/>
      <dgm:spPr/>
      <dgm:t>
        <a:bodyPr/>
        <a:lstStyle/>
        <a:p>
          <a:r>
            <a:rPr lang="es-ES" dirty="0"/>
            <a:t>Experiencias estéticas</a:t>
          </a:r>
        </a:p>
      </dgm:t>
    </dgm:pt>
    <dgm:pt modelId="{3DCD2EB1-1C60-4FCE-B5C6-D1578155EB2F}" type="parTrans" cxnId="{8332BDD4-BC60-4BF7-A391-031B6D57CAE0}">
      <dgm:prSet/>
      <dgm:spPr/>
      <dgm:t>
        <a:bodyPr/>
        <a:lstStyle/>
        <a:p>
          <a:endParaRPr lang="es-ES"/>
        </a:p>
      </dgm:t>
    </dgm:pt>
    <dgm:pt modelId="{10ED4F71-C6BD-4EE6-92BE-BED0A1C9FFB6}" type="sibTrans" cxnId="{8332BDD4-BC60-4BF7-A391-031B6D57CAE0}">
      <dgm:prSet/>
      <dgm:spPr/>
      <dgm:t>
        <a:bodyPr/>
        <a:lstStyle/>
        <a:p>
          <a:endParaRPr lang="es-ES"/>
        </a:p>
      </dgm:t>
    </dgm:pt>
    <dgm:pt modelId="{44DF0E44-4846-4DD3-AD77-033769F341CE}">
      <dgm:prSet phldrT="[Texto]"/>
      <dgm:spPr/>
      <dgm:t>
        <a:bodyPr/>
        <a:lstStyle/>
        <a:p>
          <a:r>
            <a:rPr lang="es-ES" dirty="0"/>
            <a:t>Comportamiento ético</a:t>
          </a:r>
        </a:p>
      </dgm:t>
    </dgm:pt>
    <dgm:pt modelId="{1A79C48D-A66D-4842-B800-CC6934EF8D1F}" type="parTrans" cxnId="{683D37DE-2640-49BC-9155-40FF2EF392B6}">
      <dgm:prSet/>
      <dgm:spPr/>
      <dgm:t>
        <a:bodyPr/>
        <a:lstStyle/>
        <a:p>
          <a:endParaRPr lang="es-ES"/>
        </a:p>
      </dgm:t>
    </dgm:pt>
    <dgm:pt modelId="{9BA1E2A4-E653-4C4A-811C-EBEE6DBBF964}" type="sibTrans" cxnId="{683D37DE-2640-49BC-9155-40FF2EF392B6}">
      <dgm:prSet/>
      <dgm:spPr/>
      <dgm:t>
        <a:bodyPr/>
        <a:lstStyle/>
        <a:p>
          <a:endParaRPr lang="es-ES"/>
        </a:p>
      </dgm:t>
    </dgm:pt>
    <dgm:pt modelId="{3266C233-D3C0-4B4D-812F-D0418FB1E78F}" type="pres">
      <dgm:prSet presAssocID="{3850F0EC-BEBB-4B20-B87A-8EED3BAD51F9}" presName="linear" presStyleCnt="0">
        <dgm:presLayoutVars>
          <dgm:animLvl val="lvl"/>
          <dgm:resizeHandles val="exact"/>
        </dgm:presLayoutVars>
      </dgm:prSet>
      <dgm:spPr/>
      <dgm:t>
        <a:bodyPr/>
        <a:lstStyle/>
        <a:p>
          <a:endParaRPr lang="es-MX"/>
        </a:p>
      </dgm:t>
    </dgm:pt>
    <dgm:pt modelId="{70B027B6-85C1-430E-90A9-81595D4C3BFE}" type="pres">
      <dgm:prSet presAssocID="{3AA44046-06D7-42FB-9CAD-1F57D9CBACED}" presName="parentText" presStyleLbl="node1" presStyleIdx="0" presStyleCnt="3">
        <dgm:presLayoutVars>
          <dgm:chMax val="0"/>
          <dgm:bulletEnabled val="1"/>
        </dgm:presLayoutVars>
      </dgm:prSet>
      <dgm:spPr/>
      <dgm:t>
        <a:bodyPr/>
        <a:lstStyle/>
        <a:p>
          <a:endParaRPr lang="es-MX"/>
        </a:p>
      </dgm:t>
    </dgm:pt>
    <dgm:pt modelId="{32A6FF17-4CEF-4ECA-8D8B-591178D5B151}" type="pres">
      <dgm:prSet presAssocID="{3AA44046-06D7-42FB-9CAD-1F57D9CBACED}" presName="childText" presStyleLbl="revTx" presStyleIdx="0" presStyleCnt="3">
        <dgm:presLayoutVars>
          <dgm:bulletEnabled val="1"/>
        </dgm:presLayoutVars>
      </dgm:prSet>
      <dgm:spPr/>
      <dgm:t>
        <a:bodyPr/>
        <a:lstStyle/>
        <a:p>
          <a:endParaRPr lang="es-MX"/>
        </a:p>
      </dgm:t>
    </dgm:pt>
    <dgm:pt modelId="{09B7337D-AA42-4754-8744-6B0C21A2C67B}" type="pres">
      <dgm:prSet presAssocID="{F6781058-D66A-49BF-9289-1990286943D0}" presName="parentText" presStyleLbl="node1" presStyleIdx="1" presStyleCnt="3">
        <dgm:presLayoutVars>
          <dgm:chMax val="0"/>
          <dgm:bulletEnabled val="1"/>
        </dgm:presLayoutVars>
      </dgm:prSet>
      <dgm:spPr/>
      <dgm:t>
        <a:bodyPr/>
        <a:lstStyle/>
        <a:p>
          <a:endParaRPr lang="es-MX"/>
        </a:p>
      </dgm:t>
    </dgm:pt>
    <dgm:pt modelId="{8DFEF1E5-D49D-4A91-990C-5123F59E771E}" type="pres">
      <dgm:prSet presAssocID="{F6781058-D66A-49BF-9289-1990286943D0}" presName="childText" presStyleLbl="revTx" presStyleIdx="1" presStyleCnt="3">
        <dgm:presLayoutVars>
          <dgm:bulletEnabled val="1"/>
        </dgm:presLayoutVars>
      </dgm:prSet>
      <dgm:spPr/>
      <dgm:t>
        <a:bodyPr/>
        <a:lstStyle/>
        <a:p>
          <a:endParaRPr lang="es-MX"/>
        </a:p>
      </dgm:t>
    </dgm:pt>
    <dgm:pt modelId="{07172CCF-F829-4BA0-9D5D-871EA47B0A15}" type="pres">
      <dgm:prSet presAssocID="{BC5A5ADC-63AB-4CA2-9CDD-383F402D6EAE}" presName="parentText" presStyleLbl="node1" presStyleIdx="2" presStyleCnt="3">
        <dgm:presLayoutVars>
          <dgm:chMax val="0"/>
          <dgm:bulletEnabled val="1"/>
        </dgm:presLayoutVars>
      </dgm:prSet>
      <dgm:spPr/>
      <dgm:t>
        <a:bodyPr/>
        <a:lstStyle/>
        <a:p>
          <a:endParaRPr lang="es-MX"/>
        </a:p>
      </dgm:t>
    </dgm:pt>
    <dgm:pt modelId="{54111AD2-DC0B-4C2E-A6BD-B3B75902AADC}" type="pres">
      <dgm:prSet presAssocID="{BC5A5ADC-63AB-4CA2-9CDD-383F402D6EAE}" presName="childText" presStyleLbl="revTx" presStyleIdx="2" presStyleCnt="3">
        <dgm:presLayoutVars>
          <dgm:bulletEnabled val="1"/>
        </dgm:presLayoutVars>
      </dgm:prSet>
      <dgm:spPr/>
      <dgm:t>
        <a:bodyPr/>
        <a:lstStyle/>
        <a:p>
          <a:endParaRPr lang="es-MX"/>
        </a:p>
      </dgm:t>
    </dgm:pt>
  </dgm:ptLst>
  <dgm:cxnLst>
    <dgm:cxn modelId="{38661B9C-64DD-42B1-8A9E-979E2AED3296}" type="presOf" srcId="{B187FD7B-BC82-47B4-92E1-496DB840A9BD}" destId="{54111AD2-DC0B-4C2E-A6BD-B3B75902AADC}" srcOrd="0" destOrd="0" presId="urn:microsoft.com/office/officeart/2005/8/layout/vList2"/>
    <dgm:cxn modelId="{F601BE5E-5755-403F-9F08-7D24EC6F3F61}" type="presOf" srcId="{3AA44046-06D7-42FB-9CAD-1F57D9CBACED}" destId="{70B027B6-85C1-430E-90A9-81595D4C3BFE}" srcOrd="0" destOrd="0" presId="urn:microsoft.com/office/officeart/2005/8/layout/vList2"/>
    <dgm:cxn modelId="{AE4AD47B-BA4F-4289-9332-48DDB8DF1027}" type="presOf" srcId="{BC5A5ADC-63AB-4CA2-9CDD-383F402D6EAE}" destId="{07172CCF-F829-4BA0-9D5D-871EA47B0A15}" srcOrd="0" destOrd="0" presId="urn:microsoft.com/office/officeart/2005/8/layout/vList2"/>
    <dgm:cxn modelId="{9856811A-4A2E-4D03-B449-E772F31CC52A}" type="presOf" srcId="{F6781058-D66A-49BF-9289-1990286943D0}" destId="{09B7337D-AA42-4754-8744-6B0C21A2C67B}" srcOrd="0" destOrd="0" presId="urn:microsoft.com/office/officeart/2005/8/layout/vList2"/>
    <dgm:cxn modelId="{D755F159-AA4A-4803-B060-B3C91CCFB130}" type="presOf" srcId="{3850F0EC-BEBB-4B20-B87A-8EED3BAD51F9}" destId="{3266C233-D3C0-4B4D-812F-D0418FB1E78F}" srcOrd="0" destOrd="0" presId="urn:microsoft.com/office/officeart/2005/8/layout/vList2"/>
    <dgm:cxn modelId="{8EE3A762-CE79-4642-A50D-47243F055FB1}" type="presOf" srcId="{33906D14-024D-4F5C-8CF0-A267ED7A341F}" destId="{32A6FF17-4CEF-4ECA-8D8B-591178D5B151}" srcOrd="0" destOrd="1" presId="urn:microsoft.com/office/officeart/2005/8/layout/vList2"/>
    <dgm:cxn modelId="{683D37DE-2640-49BC-9155-40FF2EF392B6}" srcId="{BC5A5ADC-63AB-4CA2-9CDD-383F402D6EAE}" destId="{44DF0E44-4846-4DD3-AD77-033769F341CE}" srcOrd="2" destOrd="0" parTransId="{1A79C48D-A66D-4842-B800-CC6934EF8D1F}" sibTransId="{9BA1E2A4-E653-4C4A-811C-EBEE6DBBF964}"/>
    <dgm:cxn modelId="{5B63C55B-F6A9-4633-A377-699D9C9CBFB7}" type="presOf" srcId="{44DF0E44-4846-4DD3-AD77-033769F341CE}" destId="{54111AD2-DC0B-4C2E-A6BD-B3B75902AADC}" srcOrd="0" destOrd="2" presId="urn:microsoft.com/office/officeart/2005/8/layout/vList2"/>
    <dgm:cxn modelId="{5A31C594-81EB-4683-999A-285833BDA952}" srcId="{3850F0EC-BEBB-4B20-B87A-8EED3BAD51F9}" destId="{F6781058-D66A-49BF-9289-1990286943D0}" srcOrd="1" destOrd="0" parTransId="{171F6AD9-060E-4B0D-966F-4EDDA82BB3D7}" sibTransId="{F2821D4B-772F-4ECD-BB71-2CD897815FE3}"/>
    <dgm:cxn modelId="{8332BDD4-BC60-4BF7-A391-031B6D57CAE0}" srcId="{BC5A5ADC-63AB-4CA2-9CDD-383F402D6EAE}" destId="{73C34653-A204-4B9C-AF73-8F636D9E90BB}" srcOrd="1" destOrd="0" parTransId="{3DCD2EB1-1C60-4FCE-B5C6-D1578155EB2F}" sibTransId="{10ED4F71-C6BD-4EE6-92BE-BED0A1C9FFB6}"/>
    <dgm:cxn modelId="{E34D31CF-BCCC-4390-A5B9-CD19D5017B2A}" srcId="{F6781058-D66A-49BF-9289-1990286943D0}" destId="{2E7D0404-AA81-4B62-AF58-1ECEC6D4603A}" srcOrd="0" destOrd="0" parTransId="{E6ABB992-4107-4776-838E-12B59C4CB8BD}" sibTransId="{1E1B45E8-44EC-4146-B10D-F656FBE72628}"/>
    <dgm:cxn modelId="{C42102A1-DBD2-4C8C-91CC-675EB38D345F}" srcId="{3850F0EC-BEBB-4B20-B87A-8EED3BAD51F9}" destId="{3AA44046-06D7-42FB-9CAD-1F57D9CBACED}" srcOrd="0" destOrd="0" parTransId="{7719827B-9428-4937-8765-A03881D3A984}" sibTransId="{9971D41C-F57E-4F68-BA12-31237B4BDBA5}"/>
    <dgm:cxn modelId="{04EE86C0-67CC-413F-BB7F-BB9B5B3A72C3}" srcId="{3AA44046-06D7-42FB-9CAD-1F57D9CBACED}" destId="{33906D14-024D-4F5C-8CF0-A267ED7A341F}" srcOrd="1" destOrd="0" parTransId="{68EA7FCA-C715-4A29-8932-3FB8D1C8F758}" sibTransId="{F475E131-2E12-4A9A-BC9B-39A8CB0C69F0}"/>
    <dgm:cxn modelId="{76A874DF-292C-41BA-8A33-CF4016CD9F8F}" srcId="{3AA44046-06D7-42FB-9CAD-1F57D9CBACED}" destId="{20B744FF-9DF0-48E2-BF26-68F232EA9471}" srcOrd="2" destOrd="0" parTransId="{987F220D-6050-450B-8316-8648DCBB5936}" sibTransId="{EF1BDF2A-F4F3-4BD6-969C-85CDFA374949}"/>
    <dgm:cxn modelId="{508369AD-BC8D-443D-B489-4B2073F18695}" srcId="{3AA44046-06D7-42FB-9CAD-1F57D9CBACED}" destId="{5B6E59F0-CD5C-468A-9537-E425216DBA2A}" srcOrd="0" destOrd="0" parTransId="{66C640C1-E40D-4617-8C35-E1E5CD9B96AC}" sibTransId="{2D581F22-4877-4467-A334-9A17CCF08DFC}"/>
    <dgm:cxn modelId="{68D924CC-0F47-4A8A-9282-251C7E79B050}" type="presOf" srcId="{73C34653-A204-4B9C-AF73-8F636D9E90BB}" destId="{54111AD2-DC0B-4C2E-A6BD-B3B75902AADC}" srcOrd="0" destOrd="1" presId="urn:microsoft.com/office/officeart/2005/8/layout/vList2"/>
    <dgm:cxn modelId="{B9337CC4-92AF-42D7-9017-064563024E89}" type="presOf" srcId="{20B744FF-9DF0-48E2-BF26-68F232EA9471}" destId="{32A6FF17-4CEF-4ECA-8D8B-591178D5B151}" srcOrd="0" destOrd="2" presId="urn:microsoft.com/office/officeart/2005/8/layout/vList2"/>
    <dgm:cxn modelId="{9A9AC8D3-EAEA-42A6-A2A6-6D9DE8FBEF9C}" type="presOf" srcId="{5B6E59F0-CD5C-468A-9537-E425216DBA2A}" destId="{32A6FF17-4CEF-4ECA-8D8B-591178D5B151}" srcOrd="0" destOrd="0" presId="urn:microsoft.com/office/officeart/2005/8/layout/vList2"/>
    <dgm:cxn modelId="{7AB372BE-3316-4480-A9AB-5704AB90736F}" srcId="{BC5A5ADC-63AB-4CA2-9CDD-383F402D6EAE}" destId="{B187FD7B-BC82-47B4-92E1-496DB840A9BD}" srcOrd="0" destOrd="0" parTransId="{6DFECF65-F917-419A-8A39-DFF150A77F89}" sibTransId="{9A232989-5769-4F4F-BAF2-1CF4B3BD3648}"/>
    <dgm:cxn modelId="{2820CDD1-4654-4C9D-95A6-0F9490C4B0CA}" type="presOf" srcId="{2E7D0404-AA81-4B62-AF58-1ECEC6D4603A}" destId="{8DFEF1E5-D49D-4A91-990C-5123F59E771E}" srcOrd="0" destOrd="0" presId="urn:microsoft.com/office/officeart/2005/8/layout/vList2"/>
    <dgm:cxn modelId="{A385D4D6-361A-4183-B624-DFE72F841968}" srcId="{3850F0EC-BEBB-4B20-B87A-8EED3BAD51F9}" destId="{BC5A5ADC-63AB-4CA2-9CDD-383F402D6EAE}" srcOrd="2" destOrd="0" parTransId="{1AF3B43D-7B40-4E32-BB03-6030B8C2CEB8}" sibTransId="{D1CA05C5-8091-4AB1-BDE9-6984680EF481}"/>
    <dgm:cxn modelId="{BD154B9A-C0F0-4E61-8F13-81C2E5B502E8}" type="presParOf" srcId="{3266C233-D3C0-4B4D-812F-D0418FB1E78F}" destId="{70B027B6-85C1-430E-90A9-81595D4C3BFE}" srcOrd="0" destOrd="0" presId="urn:microsoft.com/office/officeart/2005/8/layout/vList2"/>
    <dgm:cxn modelId="{0FC15F14-DC41-4D16-B331-48036E8A23D4}" type="presParOf" srcId="{3266C233-D3C0-4B4D-812F-D0418FB1E78F}" destId="{32A6FF17-4CEF-4ECA-8D8B-591178D5B151}" srcOrd="1" destOrd="0" presId="urn:microsoft.com/office/officeart/2005/8/layout/vList2"/>
    <dgm:cxn modelId="{530D1F48-50CF-4A9A-9B36-3E67F24415F1}" type="presParOf" srcId="{3266C233-D3C0-4B4D-812F-D0418FB1E78F}" destId="{09B7337D-AA42-4754-8744-6B0C21A2C67B}" srcOrd="2" destOrd="0" presId="urn:microsoft.com/office/officeart/2005/8/layout/vList2"/>
    <dgm:cxn modelId="{3974A868-A04A-4780-9788-C74A85226F6E}" type="presParOf" srcId="{3266C233-D3C0-4B4D-812F-D0418FB1E78F}" destId="{8DFEF1E5-D49D-4A91-990C-5123F59E771E}" srcOrd="3" destOrd="0" presId="urn:microsoft.com/office/officeart/2005/8/layout/vList2"/>
    <dgm:cxn modelId="{46A8CBAE-C1DB-4770-8883-A16A38CFF530}" type="presParOf" srcId="{3266C233-D3C0-4B4D-812F-D0418FB1E78F}" destId="{07172CCF-F829-4BA0-9D5D-871EA47B0A15}" srcOrd="4" destOrd="0" presId="urn:microsoft.com/office/officeart/2005/8/layout/vList2"/>
    <dgm:cxn modelId="{C23FB6C3-48CB-42B1-8226-DB6C0684454D}" type="presParOf" srcId="{3266C233-D3C0-4B4D-812F-D0418FB1E78F}" destId="{54111AD2-DC0B-4C2E-A6BD-B3B75902AADC}" srcOrd="5"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94B029-E49B-4985-901E-7D73AEC9E8F4}" type="doc">
      <dgm:prSet loTypeId="urn:microsoft.com/office/officeart/2008/layout/PictureAccentList" loCatId="picture" qsTypeId="urn:microsoft.com/office/officeart/2005/8/quickstyle/simple1" qsCatId="simple" csTypeId="urn:microsoft.com/office/officeart/2005/8/colors/colorful5" csCatId="colorful" phldr="1"/>
      <dgm:spPr/>
      <dgm:t>
        <a:bodyPr/>
        <a:lstStyle/>
        <a:p>
          <a:endParaRPr lang="es-ES"/>
        </a:p>
      </dgm:t>
    </dgm:pt>
    <dgm:pt modelId="{0AB1BD93-C0BE-4989-ADDB-E2E3E4554166}">
      <dgm:prSet phldrT="[Texto]"/>
      <dgm:spPr/>
      <dgm:t>
        <a:bodyPr/>
        <a:lstStyle/>
        <a:p>
          <a:r>
            <a:rPr lang="es-ES" b="1" dirty="0"/>
            <a:t>Formación de lectores</a:t>
          </a:r>
        </a:p>
      </dgm:t>
    </dgm:pt>
    <dgm:pt modelId="{5FBD6159-0CC3-4DEF-9ACD-F5A8926EC37A}" type="parTrans" cxnId="{2B0C08F0-72C0-4177-B8D0-9F975F28D0EB}">
      <dgm:prSet/>
      <dgm:spPr/>
      <dgm:t>
        <a:bodyPr/>
        <a:lstStyle/>
        <a:p>
          <a:endParaRPr lang="es-ES"/>
        </a:p>
      </dgm:t>
    </dgm:pt>
    <dgm:pt modelId="{FA978028-78BA-470C-9BB5-D85F838439D5}" type="sibTrans" cxnId="{2B0C08F0-72C0-4177-B8D0-9F975F28D0EB}">
      <dgm:prSet/>
      <dgm:spPr/>
      <dgm:t>
        <a:bodyPr/>
        <a:lstStyle/>
        <a:p>
          <a:endParaRPr lang="es-ES"/>
        </a:p>
      </dgm:t>
    </dgm:pt>
    <dgm:pt modelId="{F6AB9D3C-4307-42CD-BD43-5C3ECA0D0245}" type="pres">
      <dgm:prSet presAssocID="{9C94B029-E49B-4985-901E-7D73AEC9E8F4}" presName="layout" presStyleCnt="0">
        <dgm:presLayoutVars>
          <dgm:chMax/>
          <dgm:chPref/>
          <dgm:dir/>
          <dgm:animOne val="branch"/>
          <dgm:animLvl val="lvl"/>
          <dgm:resizeHandles/>
        </dgm:presLayoutVars>
      </dgm:prSet>
      <dgm:spPr/>
      <dgm:t>
        <a:bodyPr/>
        <a:lstStyle/>
        <a:p>
          <a:endParaRPr lang="es-MX"/>
        </a:p>
      </dgm:t>
    </dgm:pt>
    <dgm:pt modelId="{B42C839E-84B8-4A13-A387-A16BC73B415B}" type="pres">
      <dgm:prSet presAssocID="{0AB1BD93-C0BE-4989-ADDB-E2E3E4554166}" presName="root" presStyleCnt="0">
        <dgm:presLayoutVars>
          <dgm:chMax/>
          <dgm:chPref val="4"/>
        </dgm:presLayoutVars>
      </dgm:prSet>
      <dgm:spPr/>
    </dgm:pt>
    <dgm:pt modelId="{9D2746AC-C422-407E-96B5-2DA856CED817}" type="pres">
      <dgm:prSet presAssocID="{0AB1BD93-C0BE-4989-ADDB-E2E3E4554166}" presName="rootComposite" presStyleCnt="0">
        <dgm:presLayoutVars/>
      </dgm:prSet>
      <dgm:spPr/>
    </dgm:pt>
    <dgm:pt modelId="{C86D4DDC-A7FF-4BB8-A8AD-41703597E7D7}" type="pres">
      <dgm:prSet presAssocID="{0AB1BD93-C0BE-4989-ADDB-E2E3E4554166}" presName="rootText" presStyleLbl="node0" presStyleIdx="0" presStyleCnt="1" custScaleX="151127" custScaleY="619460" custLinFactNeighborX="-63331" custLinFactNeighborY="-6698">
        <dgm:presLayoutVars>
          <dgm:chMax/>
          <dgm:chPref val="4"/>
        </dgm:presLayoutVars>
      </dgm:prSet>
      <dgm:spPr/>
      <dgm:t>
        <a:bodyPr/>
        <a:lstStyle/>
        <a:p>
          <a:endParaRPr lang="es-MX"/>
        </a:p>
      </dgm:t>
    </dgm:pt>
    <dgm:pt modelId="{CE70500B-9BE5-45C6-B560-EC6B25403855}" type="pres">
      <dgm:prSet presAssocID="{0AB1BD93-C0BE-4989-ADDB-E2E3E4554166}" presName="childShape" presStyleCnt="0">
        <dgm:presLayoutVars>
          <dgm:chMax val="0"/>
          <dgm:chPref val="0"/>
        </dgm:presLayoutVars>
      </dgm:prSet>
      <dgm:spPr/>
    </dgm:pt>
  </dgm:ptLst>
  <dgm:cxnLst>
    <dgm:cxn modelId="{FD50ACF6-3A26-4FCE-9DD9-4773EB955765}" type="presOf" srcId="{9C94B029-E49B-4985-901E-7D73AEC9E8F4}" destId="{F6AB9D3C-4307-42CD-BD43-5C3ECA0D0245}" srcOrd="0" destOrd="0" presId="urn:microsoft.com/office/officeart/2008/layout/PictureAccentList"/>
    <dgm:cxn modelId="{2B0C08F0-72C0-4177-B8D0-9F975F28D0EB}" srcId="{9C94B029-E49B-4985-901E-7D73AEC9E8F4}" destId="{0AB1BD93-C0BE-4989-ADDB-E2E3E4554166}" srcOrd="0" destOrd="0" parTransId="{5FBD6159-0CC3-4DEF-9ACD-F5A8926EC37A}" sibTransId="{FA978028-78BA-470C-9BB5-D85F838439D5}"/>
    <dgm:cxn modelId="{ABF4944A-78CD-4EA1-A59A-9252E842488C}" type="presOf" srcId="{0AB1BD93-C0BE-4989-ADDB-E2E3E4554166}" destId="{C86D4DDC-A7FF-4BB8-A8AD-41703597E7D7}" srcOrd="0" destOrd="0" presId="urn:microsoft.com/office/officeart/2008/layout/PictureAccentList"/>
    <dgm:cxn modelId="{A784F78C-F724-41BF-A5AA-3A7E0D42F78F}" type="presParOf" srcId="{F6AB9D3C-4307-42CD-BD43-5C3ECA0D0245}" destId="{B42C839E-84B8-4A13-A387-A16BC73B415B}" srcOrd="0" destOrd="0" presId="urn:microsoft.com/office/officeart/2008/layout/PictureAccentList"/>
    <dgm:cxn modelId="{38B04117-9BF3-45BB-A834-4B9236D4FB4D}" type="presParOf" srcId="{B42C839E-84B8-4A13-A387-A16BC73B415B}" destId="{9D2746AC-C422-407E-96B5-2DA856CED817}" srcOrd="0" destOrd="0" presId="urn:microsoft.com/office/officeart/2008/layout/PictureAccentList"/>
    <dgm:cxn modelId="{F881F8EC-6CA3-4AB4-896E-D8AC56317473}" type="presParOf" srcId="{9D2746AC-C422-407E-96B5-2DA856CED817}" destId="{C86D4DDC-A7FF-4BB8-A8AD-41703597E7D7}" srcOrd="0" destOrd="0" presId="urn:microsoft.com/office/officeart/2008/layout/PictureAccentList"/>
    <dgm:cxn modelId="{FF129C73-96D2-4596-81F6-AB2048DD5653}" type="presParOf" srcId="{B42C839E-84B8-4A13-A387-A16BC73B415B}" destId="{CE70500B-9BE5-45C6-B560-EC6B25403855}"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59E7AF-17F1-A64E-B551-23C11A197D84}" type="doc">
      <dgm:prSet loTypeId="urn:microsoft.com/office/officeart/2005/8/layout/vList3#3" loCatId="" qsTypeId="urn:microsoft.com/office/officeart/2005/8/quickstyle/simple1" qsCatId="simple" csTypeId="urn:microsoft.com/office/officeart/2005/8/colors/colorful4" csCatId="colorful" phldr="1"/>
      <dgm:spPr/>
    </dgm:pt>
    <dgm:pt modelId="{682A16AA-195F-254D-955A-5FC491438C82}">
      <dgm:prSet phldrT="[Text]"/>
      <dgm:spPr>
        <a:solidFill>
          <a:schemeClr val="accent2">
            <a:lumMod val="75000"/>
          </a:schemeClr>
        </a:solidFill>
      </dgm:spPr>
      <dgm:t>
        <a:bodyPr/>
        <a:lstStyle/>
        <a:p>
          <a:r>
            <a:rPr lang="es-ES_tradnl" dirty="0"/>
            <a:t>Lectura y comunicación académica</a:t>
          </a:r>
        </a:p>
      </dgm:t>
    </dgm:pt>
    <dgm:pt modelId="{08FA33FA-239A-7643-8A27-332166196E93}" type="parTrans" cxnId="{9333E2F1-732B-B043-BA16-B1B90A7E1107}">
      <dgm:prSet/>
      <dgm:spPr/>
      <dgm:t>
        <a:bodyPr/>
        <a:lstStyle/>
        <a:p>
          <a:endParaRPr lang="es-ES_tradnl"/>
        </a:p>
      </dgm:t>
    </dgm:pt>
    <dgm:pt modelId="{140866B4-06A8-5147-A418-A7F0B3DE602C}" type="sibTrans" cxnId="{9333E2F1-732B-B043-BA16-B1B90A7E1107}">
      <dgm:prSet/>
      <dgm:spPr/>
      <dgm:t>
        <a:bodyPr/>
        <a:lstStyle/>
        <a:p>
          <a:endParaRPr lang="es-ES_tradnl"/>
        </a:p>
      </dgm:t>
    </dgm:pt>
    <dgm:pt modelId="{2C1F32B0-0D59-E145-BA33-0551DD455FB6}">
      <dgm:prSet phldrT="[Text]"/>
      <dgm:spPr/>
      <dgm:t>
        <a:bodyPr/>
        <a:lstStyle/>
        <a:p>
          <a:r>
            <a:rPr lang="es-ES_tradnl" dirty="0"/>
            <a:t>Lectura estética</a:t>
          </a:r>
        </a:p>
      </dgm:t>
    </dgm:pt>
    <dgm:pt modelId="{AEF801C2-FF45-F945-9267-E45F0E490FCA}" type="parTrans" cxnId="{6DD8B788-DBC6-B140-A229-24C300A588ED}">
      <dgm:prSet/>
      <dgm:spPr/>
      <dgm:t>
        <a:bodyPr/>
        <a:lstStyle/>
        <a:p>
          <a:endParaRPr lang="es-ES_tradnl"/>
        </a:p>
      </dgm:t>
    </dgm:pt>
    <dgm:pt modelId="{2B788658-219E-5249-A799-0DE2D3DD7C32}" type="sibTrans" cxnId="{6DD8B788-DBC6-B140-A229-24C300A588ED}">
      <dgm:prSet/>
      <dgm:spPr/>
      <dgm:t>
        <a:bodyPr/>
        <a:lstStyle/>
        <a:p>
          <a:endParaRPr lang="es-ES_tradnl"/>
        </a:p>
      </dgm:t>
    </dgm:pt>
    <dgm:pt modelId="{5866C181-9E14-114E-AD44-40ECDF2F2AA7}">
      <dgm:prSet phldrT="[Text]"/>
      <dgm:spPr/>
      <dgm:t>
        <a:bodyPr/>
        <a:lstStyle/>
        <a:p>
          <a:r>
            <a:rPr lang="es-ES_tradnl" dirty="0"/>
            <a:t>Competencias informativas</a:t>
          </a:r>
        </a:p>
      </dgm:t>
    </dgm:pt>
    <dgm:pt modelId="{51F74743-37CA-884B-84EA-BF6C55DB98DD}" type="parTrans" cxnId="{387B9793-08BA-6148-8927-17AAF0E0B730}">
      <dgm:prSet/>
      <dgm:spPr/>
      <dgm:t>
        <a:bodyPr/>
        <a:lstStyle/>
        <a:p>
          <a:endParaRPr lang="es-ES_tradnl"/>
        </a:p>
      </dgm:t>
    </dgm:pt>
    <dgm:pt modelId="{B6E180DC-9F61-2648-9DED-4849A8A33427}" type="sibTrans" cxnId="{387B9793-08BA-6148-8927-17AAF0E0B730}">
      <dgm:prSet/>
      <dgm:spPr/>
      <dgm:t>
        <a:bodyPr/>
        <a:lstStyle/>
        <a:p>
          <a:endParaRPr lang="es-ES_tradnl"/>
        </a:p>
      </dgm:t>
    </dgm:pt>
    <dgm:pt modelId="{F3CC10CA-ED9A-5845-A22C-8CB67B3E78C9}" type="pres">
      <dgm:prSet presAssocID="{BB59E7AF-17F1-A64E-B551-23C11A197D84}" presName="linearFlow" presStyleCnt="0">
        <dgm:presLayoutVars>
          <dgm:dir/>
          <dgm:resizeHandles val="exact"/>
        </dgm:presLayoutVars>
      </dgm:prSet>
      <dgm:spPr/>
    </dgm:pt>
    <dgm:pt modelId="{70121C22-9397-1147-96F5-6ED3BA6785D4}" type="pres">
      <dgm:prSet presAssocID="{682A16AA-195F-254D-955A-5FC491438C82}" presName="composite" presStyleCnt="0"/>
      <dgm:spPr/>
    </dgm:pt>
    <dgm:pt modelId="{7E3AE500-1592-624A-8854-8C88200F1DF8}" type="pres">
      <dgm:prSet presAssocID="{682A16AA-195F-254D-955A-5FC491438C82}" presName="imgShp" presStyleLbl="fgImgPlace1" presStyleIdx="0" presStyleCnt="3"/>
      <dgm:spPr>
        <a:solidFill>
          <a:srgbClr val="ABC9C6"/>
        </a:solidFill>
      </dgm:spPr>
    </dgm:pt>
    <dgm:pt modelId="{A7BDBB5A-2FF1-0D4B-BC86-55A339E33D1F}" type="pres">
      <dgm:prSet presAssocID="{682A16AA-195F-254D-955A-5FC491438C82}" presName="txShp" presStyleLbl="node1" presStyleIdx="0" presStyleCnt="3">
        <dgm:presLayoutVars>
          <dgm:bulletEnabled val="1"/>
        </dgm:presLayoutVars>
      </dgm:prSet>
      <dgm:spPr/>
      <dgm:t>
        <a:bodyPr/>
        <a:lstStyle/>
        <a:p>
          <a:endParaRPr lang="es-MX"/>
        </a:p>
      </dgm:t>
    </dgm:pt>
    <dgm:pt modelId="{DE869668-54DE-1C4E-9D86-15BDDEB9A619}" type="pres">
      <dgm:prSet presAssocID="{140866B4-06A8-5147-A418-A7F0B3DE602C}" presName="spacing" presStyleCnt="0"/>
      <dgm:spPr/>
    </dgm:pt>
    <dgm:pt modelId="{EF20807B-7925-8441-890B-83AB4754F4E2}" type="pres">
      <dgm:prSet presAssocID="{2C1F32B0-0D59-E145-BA33-0551DD455FB6}" presName="composite" presStyleCnt="0"/>
      <dgm:spPr/>
    </dgm:pt>
    <dgm:pt modelId="{9ADCF1C2-EE11-2945-A809-C4F5FD24FE23}" type="pres">
      <dgm:prSet presAssocID="{2C1F32B0-0D59-E145-BA33-0551DD455FB6}" presName="imgShp" presStyleLbl="fgImgPlace1" presStyleIdx="1" presStyleCnt="3"/>
      <dgm:spPr/>
    </dgm:pt>
    <dgm:pt modelId="{D78C166E-98AD-2147-9795-522AE3718D70}" type="pres">
      <dgm:prSet presAssocID="{2C1F32B0-0D59-E145-BA33-0551DD455FB6}" presName="txShp" presStyleLbl="node1" presStyleIdx="1" presStyleCnt="3">
        <dgm:presLayoutVars>
          <dgm:bulletEnabled val="1"/>
        </dgm:presLayoutVars>
      </dgm:prSet>
      <dgm:spPr/>
      <dgm:t>
        <a:bodyPr/>
        <a:lstStyle/>
        <a:p>
          <a:endParaRPr lang="es-MX"/>
        </a:p>
      </dgm:t>
    </dgm:pt>
    <dgm:pt modelId="{4E9AE0C2-E3C3-014A-869D-9D6589A314B2}" type="pres">
      <dgm:prSet presAssocID="{2B788658-219E-5249-A799-0DE2D3DD7C32}" presName="spacing" presStyleCnt="0"/>
      <dgm:spPr/>
    </dgm:pt>
    <dgm:pt modelId="{25622913-15C9-5649-953E-F5E887ADC4A1}" type="pres">
      <dgm:prSet presAssocID="{5866C181-9E14-114E-AD44-40ECDF2F2AA7}" presName="composite" presStyleCnt="0"/>
      <dgm:spPr/>
    </dgm:pt>
    <dgm:pt modelId="{B61F07E9-9FDB-C54E-85AD-55C32CA34852}" type="pres">
      <dgm:prSet presAssocID="{5866C181-9E14-114E-AD44-40ECDF2F2AA7}" presName="imgShp" presStyleLbl="fgImgPlace1" presStyleIdx="2" presStyleCnt="3"/>
      <dgm:spPr/>
    </dgm:pt>
    <dgm:pt modelId="{812BAE93-393E-8E41-B0D6-5D07499BB0F8}" type="pres">
      <dgm:prSet presAssocID="{5866C181-9E14-114E-AD44-40ECDF2F2AA7}" presName="txShp" presStyleLbl="node1" presStyleIdx="2" presStyleCnt="3">
        <dgm:presLayoutVars>
          <dgm:bulletEnabled val="1"/>
        </dgm:presLayoutVars>
      </dgm:prSet>
      <dgm:spPr/>
      <dgm:t>
        <a:bodyPr/>
        <a:lstStyle/>
        <a:p>
          <a:endParaRPr lang="es-MX"/>
        </a:p>
      </dgm:t>
    </dgm:pt>
  </dgm:ptLst>
  <dgm:cxnLst>
    <dgm:cxn modelId="{BDAB0EAB-5FEA-ED41-AB7A-F23ECA27B66A}" type="presOf" srcId="{BB59E7AF-17F1-A64E-B551-23C11A197D84}" destId="{F3CC10CA-ED9A-5845-A22C-8CB67B3E78C9}" srcOrd="0" destOrd="0" presId="urn:microsoft.com/office/officeart/2005/8/layout/vList3#3"/>
    <dgm:cxn modelId="{6DD8B788-DBC6-B140-A229-24C300A588ED}" srcId="{BB59E7AF-17F1-A64E-B551-23C11A197D84}" destId="{2C1F32B0-0D59-E145-BA33-0551DD455FB6}" srcOrd="1" destOrd="0" parTransId="{AEF801C2-FF45-F945-9267-E45F0E490FCA}" sibTransId="{2B788658-219E-5249-A799-0DE2D3DD7C32}"/>
    <dgm:cxn modelId="{9333E2F1-732B-B043-BA16-B1B90A7E1107}" srcId="{BB59E7AF-17F1-A64E-B551-23C11A197D84}" destId="{682A16AA-195F-254D-955A-5FC491438C82}" srcOrd="0" destOrd="0" parTransId="{08FA33FA-239A-7643-8A27-332166196E93}" sibTransId="{140866B4-06A8-5147-A418-A7F0B3DE602C}"/>
    <dgm:cxn modelId="{D4CA35F8-0A94-EE44-BE95-DBBA383AA391}" type="presOf" srcId="{5866C181-9E14-114E-AD44-40ECDF2F2AA7}" destId="{812BAE93-393E-8E41-B0D6-5D07499BB0F8}" srcOrd="0" destOrd="0" presId="urn:microsoft.com/office/officeart/2005/8/layout/vList3#3"/>
    <dgm:cxn modelId="{08D6F4B3-FD2A-E942-A169-E3D06E17CB3D}" type="presOf" srcId="{682A16AA-195F-254D-955A-5FC491438C82}" destId="{A7BDBB5A-2FF1-0D4B-BC86-55A339E33D1F}" srcOrd="0" destOrd="0" presId="urn:microsoft.com/office/officeart/2005/8/layout/vList3#3"/>
    <dgm:cxn modelId="{519BB8A4-2937-FA45-A214-C7D81D653463}" type="presOf" srcId="{2C1F32B0-0D59-E145-BA33-0551DD455FB6}" destId="{D78C166E-98AD-2147-9795-522AE3718D70}" srcOrd="0" destOrd="0" presId="urn:microsoft.com/office/officeart/2005/8/layout/vList3#3"/>
    <dgm:cxn modelId="{387B9793-08BA-6148-8927-17AAF0E0B730}" srcId="{BB59E7AF-17F1-A64E-B551-23C11A197D84}" destId="{5866C181-9E14-114E-AD44-40ECDF2F2AA7}" srcOrd="2" destOrd="0" parTransId="{51F74743-37CA-884B-84EA-BF6C55DB98DD}" sibTransId="{B6E180DC-9F61-2648-9DED-4849A8A33427}"/>
    <dgm:cxn modelId="{3E1E7920-C2D7-9440-927A-0D871A1F3F86}" type="presParOf" srcId="{F3CC10CA-ED9A-5845-A22C-8CB67B3E78C9}" destId="{70121C22-9397-1147-96F5-6ED3BA6785D4}" srcOrd="0" destOrd="0" presId="urn:microsoft.com/office/officeart/2005/8/layout/vList3#3"/>
    <dgm:cxn modelId="{6D657B08-4B0E-F143-8C4A-70F30AC66451}" type="presParOf" srcId="{70121C22-9397-1147-96F5-6ED3BA6785D4}" destId="{7E3AE500-1592-624A-8854-8C88200F1DF8}" srcOrd="0" destOrd="0" presId="urn:microsoft.com/office/officeart/2005/8/layout/vList3#3"/>
    <dgm:cxn modelId="{392F6210-6BC5-5E41-AA92-91FC102D658F}" type="presParOf" srcId="{70121C22-9397-1147-96F5-6ED3BA6785D4}" destId="{A7BDBB5A-2FF1-0D4B-BC86-55A339E33D1F}" srcOrd="1" destOrd="0" presId="urn:microsoft.com/office/officeart/2005/8/layout/vList3#3"/>
    <dgm:cxn modelId="{36A76AC2-0CE4-BF40-A4CE-95D5F43564A8}" type="presParOf" srcId="{F3CC10CA-ED9A-5845-A22C-8CB67B3E78C9}" destId="{DE869668-54DE-1C4E-9D86-15BDDEB9A619}" srcOrd="1" destOrd="0" presId="urn:microsoft.com/office/officeart/2005/8/layout/vList3#3"/>
    <dgm:cxn modelId="{06F859B0-1EB8-0C4A-A5F6-7B46E8177A09}" type="presParOf" srcId="{F3CC10CA-ED9A-5845-A22C-8CB67B3E78C9}" destId="{EF20807B-7925-8441-890B-83AB4754F4E2}" srcOrd="2" destOrd="0" presId="urn:microsoft.com/office/officeart/2005/8/layout/vList3#3"/>
    <dgm:cxn modelId="{FB0CC6E7-0B71-4E42-8774-7150E2E93445}" type="presParOf" srcId="{EF20807B-7925-8441-890B-83AB4754F4E2}" destId="{9ADCF1C2-EE11-2945-A809-C4F5FD24FE23}" srcOrd="0" destOrd="0" presId="urn:microsoft.com/office/officeart/2005/8/layout/vList3#3"/>
    <dgm:cxn modelId="{5FD0078B-9A16-8544-BC4C-F0AA2FA12DF8}" type="presParOf" srcId="{EF20807B-7925-8441-890B-83AB4754F4E2}" destId="{D78C166E-98AD-2147-9795-522AE3718D70}" srcOrd="1" destOrd="0" presId="urn:microsoft.com/office/officeart/2005/8/layout/vList3#3"/>
    <dgm:cxn modelId="{A56C00E8-1647-BE40-8779-7CEF52094547}" type="presParOf" srcId="{F3CC10CA-ED9A-5845-A22C-8CB67B3E78C9}" destId="{4E9AE0C2-E3C3-014A-869D-9D6589A314B2}" srcOrd="3" destOrd="0" presId="urn:microsoft.com/office/officeart/2005/8/layout/vList3#3"/>
    <dgm:cxn modelId="{3101F2A3-5D86-2B45-B9EE-5B39D8B3E261}" type="presParOf" srcId="{F3CC10CA-ED9A-5845-A22C-8CB67B3E78C9}" destId="{25622913-15C9-5649-953E-F5E887ADC4A1}" srcOrd="4" destOrd="0" presId="urn:microsoft.com/office/officeart/2005/8/layout/vList3#3"/>
    <dgm:cxn modelId="{F8F7DC28-1FD6-C745-AE28-F8D682B996E3}" type="presParOf" srcId="{25622913-15C9-5649-953E-F5E887ADC4A1}" destId="{B61F07E9-9FDB-C54E-85AD-55C32CA34852}" srcOrd="0" destOrd="0" presId="urn:microsoft.com/office/officeart/2005/8/layout/vList3#3"/>
    <dgm:cxn modelId="{DF48FAEB-D3B7-4D4F-822A-3A30890A6F1B}" type="presParOf" srcId="{25622913-15C9-5649-953E-F5E887ADC4A1}" destId="{812BAE93-393E-8E41-B0D6-5D07499BB0F8}" srcOrd="1" destOrd="0" presId="urn:microsoft.com/office/officeart/2005/8/layout/vList3#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A786A-C75F-364C-870D-AE577C36DC99}">
      <dsp:nvSpPr>
        <dsp:cNvPr id="0" name=""/>
        <dsp:cNvSpPr/>
      </dsp:nvSpPr>
      <dsp:spPr>
        <a:xfrm rot="10800000">
          <a:off x="1366005" y="677"/>
          <a:ext cx="4298298" cy="113340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799" tIns="118110" rIns="220472" bIns="118110" numCol="1" spcCol="1270" anchor="ctr" anchorCtr="0">
          <a:noAutofit/>
        </a:bodyPr>
        <a:lstStyle/>
        <a:p>
          <a:pPr marL="0" lvl="0" indent="0" algn="ctr" defTabSz="1377950">
            <a:lnSpc>
              <a:spcPct val="90000"/>
            </a:lnSpc>
            <a:spcBef>
              <a:spcPct val="0"/>
            </a:spcBef>
            <a:spcAft>
              <a:spcPct val="35000"/>
            </a:spcAft>
            <a:buNone/>
          </a:pPr>
          <a:r>
            <a:rPr lang="es-ES_tradnl" sz="3100" kern="1200" dirty="0"/>
            <a:t>Recursos y servicios de información</a:t>
          </a:r>
        </a:p>
      </dsp:txBody>
      <dsp:txXfrm rot="10800000">
        <a:off x="1649356" y="677"/>
        <a:ext cx="4014947" cy="1133403"/>
      </dsp:txXfrm>
    </dsp:sp>
    <dsp:sp modelId="{58F8CC93-64EA-4244-8BCD-299B51A85D8E}">
      <dsp:nvSpPr>
        <dsp:cNvPr id="0" name=""/>
        <dsp:cNvSpPr/>
      </dsp:nvSpPr>
      <dsp:spPr>
        <a:xfrm>
          <a:off x="799303" y="677"/>
          <a:ext cx="1133403" cy="1133403"/>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5715EE-B50F-7A4F-A3B0-8C93A4B9940F}">
      <dsp:nvSpPr>
        <dsp:cNvPr id="0" name=""/>
        <dsp:cNvSpPr/>
      </dsp:nvSpPr>
      <dsp:spPr>
        <a:xfrm rot="10800000">
          <a:off x="1366005" y="1472410"/>
          <a:ext cx="4298298" cy="1133403"/>
        </a:xfrm>
        <a:prstGeom prst="homePlate">
          <a:avLst/>
        </a:prstGeom>
        <a:solidFill>
          <a:schemeClr val="accent4">
            <a:hueOff val="-9556544"/>
            <a:satOff val="16937"/>
            <a:lumOff val="5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799" tIns="118110" rIns="220472" bIns="118110" numCol="1" spcCol="1270" anchor="ctr" anchorCtr="0">
          <a:noAutofit/>
        </a:bodyPr>
        <a:lstStyle/>
        <a:p>
          <a:pPr marL="0" lvl="0" indent="0" algn="ctr" defTabSz="1377950">
            <a:lnSpc>
              <a:spcPct val="90000"/>
            </a:lnSpc>
            <a:spcBef>
              <a:spcPct val="0"/>
            </a:spcBef>
            <a:spcAft>
              <a:spcPct val="35000"/>
            </a:spcAft>
            <a:buNone/>
          </a:pPr>
          <a:r>
            <a:rPr lang="es-ES_tradnl" sz="3100" kern="1200" dirty="0"/>
            <a:t>Formación de lectores</a:t>
          </a:r>
        </a:p>
      </dsp:txBody>
      <dsp:txXfrm rot="10800000">
        <a:off x="1649356" y="1472410"/>
        <a:ext cx="4014947" cy="1133403"/>
      </dsp:txXfrm>
    </dsp:sp>
    <dsp:sp modelId="{EEB414D8-7B81-C046-B218-36CEA6CFDACE}">
      <dsp:nvSpPr>
        <dsp:cNvPr id="0" name=""/>
        <dsp:cNvSpPr/>
      </dsp:nvSpPr>
      <dsp:spPr>
        <a:xfrm>
          <a:off x="799303" y="1472410"/>
          <a:ext cx="1133403" cy="1133403"/>
        </a:xfrm>
        <a:prstGeom prst="ellipse">
          <a:avLst/>
        </a:prstGeom>
        <a:solidFill>
          <a:schemeClr val="accent4">
            <a:tint val="50000"/>
            <a:hueOff val="-9649615"/>
            <a:satOff val="16504"/>
            <a:lumOff val="231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CD5CF4-F748-A547-BCD6-507BED8D28F5}">
      <dsp:nvSpPr>
        <dsp:cNvPr id="0" name=""/>
        <dsp:cNvSpPr/>
      </dsp:nvSpPr>
      <dsp:spPr>
        <a:xfrm rot="10800000">
          <a:off x="1366005" y="2944143"/>
          <a:ext cx="4298298" cy="1133403"/>
        </a:xfrm>
        <a:prstGeom prst="homePlate">
          <a:avLst/>
        </a:prstGeom>
        <a:solidFill>
          <a:schemeClr val="accent4">
            <a:hueOff val="-19113089"/>
            <a:satOff val="33873"/>
            <a:lumOff val="119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799" tIns="118110" rIns="220472" bIns="118110" numCol="1" spcCol="1270" anchor="ctr" anchorCtr="0">
          <a:noAutofit/>
        </a:bodyPr>
        <a:lstStyle/>
        <a:p>
          <a:pPr marL="0" lvl="0" indent="0" algn="ctr" defTabSz="1377950">
            <a:lnSpc>
              <a:spcPct val="90000"/>
            </a:lnSpc>
            <a:spcBef>
              <a:spcPct val="0"/>
            </a:spcBef>
            <a:spcAft>
              <a:spcPct val="35000"/>
            </a:spcAft>
            <a:buNone/>
          </a:pPr>
          <a:r>
            <a:rPr lang="es-ES_tradnl" sz="3100" kern="1200" dirty="0"/>
            <a:t>Espacios</a:t>
          </a:r>
        </a:p>
      </dsp:txBody>
      <dsp:txXfrm rot="10800000">
        <a:off x="1649356" y="2944143"/>
        <a:ext cx="4014947" cy="1133403"/>
      </dsp:txXfrm>
    </dsp:sp>
    <dsp:sp modelId="{9D7F79C5-D6BF-7C42-98E4-49A89628EDC2}">
      <dsp:nvSpPr>
        <dsp:cNvPr id="0" name=""/>
        <dsp:cNvSpPr/>
      </dsp:nvSpPr>
      <dsp:spPr>
        <a:xfrm>
          <a:off x="799303" y="2944143"/>
          <a:ext cx="1133403" cy="1133403"/>
        </a:xfrm>
        <a:prstGeom prst="ellipse">
          <a:avLst/>
        </a:prstGeom>
        <a:solidFill>
          <a:schemeClr val="accent4">
            <a:tint val="50000"/>
            <a:hueOff val="-19299230"/>
            <a:satOff val="33007"/>
            <a:lumOff val="46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8E187-D0D8-45ED-BB4D-E15E75A4249C}">
      <dsp:nvSpPr>
        <dsp:cNvPr id="0" name=""/>
        <dsp:cNvSpPr/>
      </dsp:nvSpPr>
      <dsp:spPr>
        <a:xfrm rot="10800000">
          <a:off x="915753" y="3356"/>
          <a:ext cx="8536089" cy="927641"/>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064" tIns="76200" rIns="142240" bIns="76200" numCol="1" spcCol="1270" anchor="ctr" anchorCtr="0">
          <a:noAutofit/>
        </a:bodyPr>
        <a:lstStyle/>
        <a:p>
          <a:pPr marL="0" lvl="0" indent="0" algn="l" defTabSz="889000">
            <a:lnSpc>
              <a:spcPct val="90000"/>
            </a:lnSpc>
            <a:spcBef>
              <a:spcPct val="0"/>
            </a:spcBef>
            <a:spcAft>
              <a:spcPct val="35000"/>
            </a:spcAft>
            <a:buNone/>
          </a:pPr>
          <a:r>
            <a:rPr lang="es-MX" sz="2000" b="0" kern="1200" dirty="0"/>
            <a:t>Formar parte del éxito de las actividades de sus comunidades</a:t>
          </a:r>
          <a:endParaRPr lang="es-ES" sz="2000" b="0" kern="1200" dirty="0"/>
        </a:p>
      </dsp:txBody>
      <dsp:txXfrm rot="10800000">
        <a:off x="1147663" y="3356"/>
        <a:ext cx="8304179" cy="927641"/>
      </dsp:txXfrm>
    </dsp:sp>
    <dsp:sp modelId="{15CED862-B3B4-417A-8FE3-49DDB53AC291}">
      <dsp:nvSpPr>
        <dsp:cNvPr id="0" name=""/>
        <dsp:cNvSpPr/>
      </dsp:nvSpPr>
      <dsp:spPr>
        <a:xfrm>
          <a:off x="405972" y="3356"/>
          <a:ext cx="927641" cy="927641"/>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4565C-F3F5-4BEC-8792-51465EFD5C56}">
      <dsp:nvSpPr>
        <dsp:cNvPr id="0" name=""/>
        <dsp:cNvSpPr/>
      </dsp:nvSpPr>
      <dsp:spPr>
        <a:xfrm rot="10800000">
          <a:off x="915753" y="1207905"/>
          <a:ext cx="8536089" cy="927641"/>
        </a:xfrm>
        <a:prstGeom prst="homePlate">
          <a:avLst/>
        </a:prstGeom>
        <a:solidFill>
          <a:schemeClr val="accent3">
            <a:hueOff val="6118044"/>
            <a:satOff val="1005"/>
            <a:lumOff val="-13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064" tIns="76200" rIns="142240" bIns="76200" numCol="1" spcCol="1270" anchor="ctr" anchorCtr="0">
          <a:noAutofit/>
        </a:bodyPr>
        <a:lstStyle/>
        <a:p>
          <a:pPr marL="0" lvl="0" indent="0" algn="l" defTabSz="889000">
            <a:lnSpc>
              <a:spcPct val="90000"/>
            </a:lnSpc>
            <a:spcBef>
              <a:spcPct val="0"/>
            </a:spcBef>
            <a:spcAft>
              <a:spcPct val="35000"/>
            </a:spcAft>
            <a:buNone/>
          </a:pPr>
          <a:r>
            <a:rPr lang="es-MX" sz="2000" b="0" kern="1200" dirty="0"/>
            <a:t>Renovar su función de mediación orientada a la intervención y a la educación</a:t>
          </a:r>
          <a:endParaRPr lang="es-ES" sz="2000" b="0" kern="1200" dirty="0"/>
        </a:p>
      </dsp:txBody>
      <dsp:txXfrm rot="10800000">
        <a:off x="1147663" y="1207905"/>
        <a:ext cx="8304179" cy="927641"/>
      </dsp:txXfrm>
    </dsp:sp>
    <dsp:sp modelId="{1E0251B3-458B-4C7B-8FDE-D6BD405C06E7}">
      <dsp:nvSpPr>
        <dsp:cNvPr id="0" name=""/>
        <dsp:cNvSpPr/>
      </dsp:nvSpPr>
      <dsp:spPr>
        <a:xfrm>
          <a:off x="405972" y="1207905"/>
          <a:ext cx="927641" cy="927641"/>
        </a:xfrm>
        <a:prstGeom prst="ellipse">
          <a:avLst/>
        </a:prstGeom>
        <a:solidFill>
          <a:schemeClr val="accent3">
            <a:tint val="50000"/>
            <a:hueOff val="6140544"/>
            <a:satOff val="602"/>
            <a:lumOff val="-4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DB2D92-B6EF-4B14-9AB3-7369F8D2EA96}">
      <dsp:nvSpPr>
        <dsp:cNvPr id="0" name=""/>
        <dsp:cNvSpPr/>
      </dsp:nvSpPr>
      <dsp:spPr>
        <a:xfrm rot="10800000">
          <a:off x="915753" y="2412455"/>
          <a:ext cx="8536089" cy="927641"/>
        </a:xfrm>
        <a:prstGeom prst="homePlate">
          <a:avLst/>
        </a:prstGeom>
        <a:solidFill>
          <a:schemeClr val="accent3">
            <a:hueOff val="12236087"/>
            <a:satOff val="2009"/>
            <a:lumOff val="-26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064" tIns="76200" rIns="142240" bIns="76200" numCol="1" spcCol="1270" anchor="ctr" anchorCtr="0">
          <a:noAutofit/>
        </a:bodyPr>
        <a:lstStyle/>
        <a:p>
          <a:pPr marL="0" lvl="0" indent="0" algn="l" defTabSz="889000">
            <a:lnSpc>
              <a:spcPct val="90000"/>
            </a:lnSpc>
            <a:spcBef>
              <a:spcPct val="0"/>
            </a:spcBef>
            <a:spcAft>
              <a:spcPct val="35000"/>
            </a:spcAft>
            <a:buNone/>
          </a:pPr>
          <a:r>
            <a:rPr lang="es-MX" sz="2000" b="0" kern="1200" dirty="0"/>
            <a:t>Fortalecer y diversificar prácticas de lectura para uso formativo, informativo, recreativo y cultural de los distintos recursos tanto de la biblioteca como de otros sitios</a:t>
          </a:r>
          <a:endParaRPr lang="es-ES" sz="2000" b="0" kern="1200" dirty="0"/>
        </a:p>
      </dsp:txBody>
      <dsp:txXfrm rot="10800000">
        <a:off x="1147663" y="2412455"/>
        <a:ext cx="8304179" cy="927641"/>
      </dsp:txXfrm>
    </dsp:sp>
    <dsp:sp modelId="{4C2D5177-274E-4456-A565-E46A9EEA89B5}">
      <dsp:nvSpPr>
        <dsp:cNvPr id="0" name=""/>
        <dsp:cNvSpPr/>
      </dsp:nvSpPr>
      <dsp:spPr>
        <a:xfrm>
          <a:off x="405972" y="2412455"/>
          <a:ext cx="927641" cy="927641"/>
        </a:xfrm>
        <a:prstGeom prst="ellipse">
          <a:avLst/>
        </a:prstGeom>
        <a:solidFill>
          <a:schemeClr val="accent3">
            <a:tint val="50000"/>
            <a:hueOff val="12281088"/>
            <a:satOff val="1205"/>
            <a:lumOff val="-8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81C07-2DC9-4015-80C7-CBB8C2212D69}">
      <dsp:nvSpPr>
        <dsp:cNvPr id="0" name=""/>
        <dsp:cNvSpPr/>
      </dsp:nvSpPr>
      <dsp:spPr>
        <a:xfrm rot="10800000">
          <a:off x="915753" y="3617005"/>
          <a:ext cx="8536089" cy="927641"/>
        </a:xfrm>
        <a:prstGeom prst="homePlate">
          <a:avLst/>
        </a:prstGeom>
        <a:solidFill>
          <a:schemeClr val="accent3">
            <a:hueOff val="18354130"/>
            <a:satOff val="3014"/>
            <a:lumOff val="-39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064" tIns="76200" rIns="142240" bIns="76200" numCol="1" spcCol="1270" anchor="ctr" anchorCtr="0">
          <a:noAutofit/>
        </a:bodyPr>
        <a:lstStyle/>
        <a:p>
          <a:pPr marL="0" lvl="0" indent="0" algn="l" defTabSz="889000">
            <a:lnSpc>
              <a:spcPct val="90000"/>
            </a:lnSpc>
            <a:spcBef>
              <a:spcPct val="0"/>
            </a:spcBef>
            <a:spcAft>
              <a:spcPct val="35000"/>
            </a:spcAft>
            <a:buNone/>
          </a:pPr>
          <a:r>
            <a:rPr lang="es-MX" sz="2000" b="0" kern="1200"/>
            <a:t>Enseñar las competencias informativas y digitales para uso eficiente, ético u máximo aprovechamiento de contenidos</a:t>
          </a:r>
          <a:endParaRPr lang="es-ES" sz="2000" b="0" kern="1200" dirty="0"/>
        </a:p>
      </dsp:txBody>
      <dsp:txXfrm rot="10800000">
        <a:off x="1147663" y="3617005"/>
        <a:ext cx="8304179" cy="927641"/>
      </dsp:txXfrm>
    </dsp:sp>
    <dsp:sp modelId="{6AD56B5C-F7EE-44D6-BE13-2A3CAAD5AB57}">
      <dsp:nvSpPr>
        <dsp:cNvPr id="0" name=""/>
        <dsp:cNvSpPr/>
      </dsp:nvSpPr>
      <dsp:spPr>
        <a:xfrm>
          <a:off x="405972" y="3617005"/>
          <a:ext cx="927641" cy="927641"/>
        </a:xfrm>
        <a:prstGeom prst="ellipse">
          <a:avLst/>
        </a:prstGeom>
        <a:solidFill>
          <a:schemeClr val="accent3">
            <a:tint val="50000"/>
            <a:hueOff val="18421631"/>
            <a:satOff val="1807"/>
            <a:lumOff val="-12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DBB5A-2FF1-0D4B-BC86-55A339E33D1F}">
      <dsp:nvSpPr>
        <dsp:cNvPr id="0" name=""/>
        <dsp:cNvSpPr/>
      </dsp:nvSpPr>
      <dsp:spPr>
        <a:xfrm rot="10800000">
          <a:off x="1120829" y="985"/>
          <a:ext cx="3088212" cy="1371886"/>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964" tIns="102870" rIns="192024" bIns="102870" numCol="1" spcCol="1270" anchor="ctr" anchorCtr="0">
          <a:noAutofit/>
        </a:bodyPr>
        <a:lstStyle/>
        <a:p>
          <a:pPr marL="0" lvl="0" indent="0" algn="ctr" defTabSz="1200150">
            <a:lnSpc>
              <a:spcPct val="90000"/>
            </a:lnSpc>
            <a:spcBef>
              <a:spcPct val="0"/>
            </a:spcBef>
            <a:spcAft>
              <a:spcPct val="35000"/>
            </a:spcAft>
            <a:buNone/>
          </a:pPr>
          <a:r>
            <a:rPr lang="es-ES_tradnl" sz="2700" kern="1200" dirty="0"/>
            <a:t>Lectura académica</a:t>
          </a:r>
        </a:p>
      </dsp:txBody>
      <dsp:txXfrm rot="10800000">
        <a:off x="1463800" y="985"/>
        <a:ext cx="2745241" cy="1371886"/>
      </dsp:txXfrm>
    </dsp:sp>
    <dsp:sp modelId="{7E3AE500-1592-624A-8854-8C88200F1DF8}">
      <dsp:nvSpPr>
        <dsp:cNvPr id="0" name=""/>
        <dsp:cNvSpPr/>
      </dsp:nvSpPr>
      <dsp:spPr>
        <a:xfrm>
          <a:off x="434886" y="985"/>
          <a:ext cx="1371886" cy="1371886"/>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C166E-98AD-2147-9795-522AE3718D70}">
      <dsp:nvSpPr>
        <dsp:cNvPr id="0" name=""/>
        <dsp:cNvSpPr/>
      </dsp:nvSpPr>
      <dsp:spPr>
        <a:xfrm rot="10800000">
          <a:off x="1120829" y="1782389"/>
          <a:ext cx="3088212" cy="1371886"/>
        </a:xfrm>
        <a:prstGeom prst="homePlate">
          <a:avLst/>
        </a:prstGeom>
        <a:solidFill>
          <a:schemeClr val="accent4">
            <a:hueOff val="-9556544"/>
            <a:satOff val="16937"/>
            <a:lumOff val="5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964" tIns="102870" rIns="192024" bIns="102870" numCol="1" spcCol="1270" anchor="ctr" anchorCtr="0">
          <a:noAutofit/>
        </a:bodyPr>
        <a:lstStyle/>
        <a:p>
          <a:pPr marL="0" lvl="0" indent="0" algn="ctr" defTabSz="1200150">
            <a:lnSpc>
              <a:spcPct val="90000"/>
            </a:lnSpc>
            <a:spcBef>
              <a:spcPct val="0"/>
            </a:spcBef>
            <a:spcAft>
              <a:spcPct val="35000"/>
            </a:spcAft>
            <a:buNone/>
          </a:pPr>
          <a:r>
            <a:rPr lang="es-ES_tradnl" sz="2700" kern="1200" dirty="0"/>
            <a:t>Lectura asidua y por gusto</a:t>
          </a:r>
        </a:p>
      </dsp:txBody>
      <dsp:txXfrm rot="10800000">
        <a:off x="1463800" y="1782389"/>
        <a:ext cx="2745241" cy="1371886"/>
      </dsp:txXfrm>
    </dsp:sp>
    <dsp:sp modelId="{9ADCF1C2-EE11-2945-A809-C4F5FD24FE23}">
      <dsp:nvSpPr>
        <dsp:cNvPr id="0" name=""/>
        <dsp:cNvSpPr/>
      </dsp:nvSpPr>
      <dsp:spPr>
        <a:xfrm>
          <a:off x="434886" y="1782389"/>
          <a:ext cx="1371886" cy="1371886"/>
        </a:xfrm>
        <a:prstGeom prst="ellipse">
          <a:avLst/>
        </a:prstGeom>
        <a:solidFill>
          <a:schemeClr val="accent4">
            <a:tint val="50000"/>
            <a:hueOff val="-9649615"/>
            <a:satOff val="16504"/>
            <a:lumOff val="231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2BAE93-393E-8E41-B0D6-5D07499BB0F8}">
      <dsp:nvSpPr>
        <dsp:cNvPr id="0" name=""/>
        <dsp:cNvSpPr/>
      </dsp:nvSpPr>
      <dsp:spPr>
        <a:xfrm rot="10800000">
          <a:off x="1120829" y="3563794"/>
          <a:ext cx="3088212" cy="1371886"/>
        </a:xfrm>
        <a:prstGeom prst="homePlate">
          <a:avLst/>
        </a:prstGeom>
        <a:solidFill>
          <a:schemeClr val="accent4">
            <a:hueOff val="-19113089"/>
            <a:satOff val="33873"/>
            <a:lumOff val="119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964" tIns="102870" rIns="192024" bIns="102870" numCol="1" spcCol="1270" anchor="ctr" anchorCtr="0">
          <a:noAutofit/>
        </a:bodyPr>
        <a:lstStyle/>
        <a:p>
          <a:pPr marL="0" lvl="0" indent="0" algn="ctr" defTabSz="1200150">
            <a:lnSpc>
              <a:spcPct val="90000"/>
            </a:lnSpc>
            <a:spcBef>
              <a:spcPct val="0"/>
            </a:spcBef>
            <a:spcAft>
              <a:spcPct val="35000"/>
            </a:spcAft>
            <a:buNone/>
          </a:pPr>
          <a:r>
            <a:rPr lang="es-ES_tradnl" sz="2700" kern="1200" dirty="0"/>
            <a:t>Capacidades informativas</a:t>
          </a:r>
        </a:p>
      </dsp:txBody>
      <dsp:txXfrm rot="10800000">
        <a:off x="1463800" y="3563794"/>
        <a:ext cx="2745241" cy="1371886"/>
      </dsp:txXfrm>
    </dsp:sp>
    <dsp:sp modelId="{B61F07E9-9FDB-C54E-85AD-55C32CA34852}">
      <dsp:nvSpPr>
        <dsp:cNvPr id="0" name=""/>
        <dsp:cNvSpPr/>
      </dsp:nvSpPr>
      <dsp:spPr>
        <a:xfrm>
          <a:off x="434886" y="3563794"/>
          <a:ext cx="1371886" cy="1371886"/>
        </a:xfrm>
        <a:prstGeom prst="ellipse">
          <a:avLst/>
        </a:prstGeom>
        <a:solidFill>
          <a:schemeClr val="accent4">
            <a:tint val="50000"/>
            <a:hueOff val="-19299230"/>
            <a:satOff val="33007"/>
            <a:lumOff val="46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34AE0-FAB1-4FB4-BEBA-F2EB1E8CE4DA}">
      <dsp:nvSpPr>
        <dsp:cNvPr id="0" name=""/>
        <dsp:cNvSpPr/>
      </dsp:nvSpPr>
      <dsp:spPr>
        <a:xfrm>
          <a:off x="0" y="115497"/>
          <a:ext cx="4721488" cy="12314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t>Exceso de información</a:t>
          </a:r>
        </a:p>
      </dsp:txBody>
      <dsp:txXfrm>
        <a:off x="60116" y="175613"/>
        <a:ext cx="4601256" cy="1111247"/>
      </dsp:txXfrm>
    </dsp:sp>
    <dsp:sp modelId="{F788637B-D47D-443F-AED6-6F0E6783C7EF}">
      <dsp:nvSpPr>
        <dsp:cNvPr id="0" name=""/>
        <dsp:cNvSpPr/>
      </dsp:nvSpPr>
      <dsp:spPr>
        <a:xfrm>
          <a:off x="0" y="1889267"/>
          <a:ext cx="4721488" cy="1231479"/>
        </a:xfrm>
        <a:prstGeom prst="roundRect">
          <a:avLst/>
        </a:prstGeom>
        <a:solidFill>
          <a:schemeClr val="accent4">
            <a:hueOff val="-9556544"/>
            <a:satOff val="16937"/>
            <a:lumOff val="5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t>Deficiencias de lectura</a:t>
          </a:r>
        </a:p>
      </dsp:txBody>
      <dsp:txXfrm>
        <a:off x="60116" y="1949383"/>
        <a:ext cx="4601256" cy="1111247"/>
      </dsp:txXfrm>
    </dsp:sp>
    <dsp:sp modelId="{48D2AB94-7E37-40C9-92C5-A46C4D0E72E2}">
      <dsp:nvSpPr>
        <dsp:cNvPr id="0" name=""/>
        <dsp:cNvSpPr/>
      </dsp:nvSpPr>
      <dsp:spPr>
        <a:xfrm>
          <a:off x="0" y="3778535"/>
          <a:ext cx="4721488" cy="1231479"/>
        </a:xfrm>
        <a:prstGeom prst="roundRect">
          <a:avLst/>
        </a:prstGeom>
        <a:solidFill>
          <a:schemeClr val="accent4">
            <a:hueOff val="-19113089"/>
            <a:satOff val="33873"/>
            <a:lumOff val="119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t>Deficiencias de competencias informativas</a:t>
          </a:r>
        </a:p>
      </dsp:txBody>
      <dsp:txXfrm>
        <a:off x="60116" y="3838651"/>
        <a:ext cx="4601256" cy="1111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2C034-59D8-4A21-8166-824CE833476C}">
      <dsp:nvSpPr>
        <dsp:cNvPr id="0" name=""/>
        <dsp:cNvSpPr/>
      </dsp:nvSpPr>
      <dsp:spPr>
        <a:xfrm>
          <a:off x="0" y="35260"/>
          <a:ext cx="243636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Desinformación</a:t>
          </a:r>
        </a:p>
      </dsp:txBody>
      <dsp:txXfrm>
        <a:off x="25759" y="61019"/>
        <a:ext cx="2384842" cy="476152"/>
      </dsp:txXfrm>
    </dsp:sp>
    <dsp:sp modelId="{D35AB3CB-8293-4971-88A9-80EAED39F4BD}">
      <dsp:nvSpPr>
        <dsp:cNvPr id="0" name=""/>
        <dsp:cNvSpPr/>
      </dsp:nvSpPr>
      <dsp:spPr>
        <a:xfrm>
          <a:off x="0" y="626291"/>
          <a:ext cx="243636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Desconocimiento</a:t>
          </a:r>
        </a:p>
      </dsp:txBody>
      <dsp:txXfrm>
        <a:off x="25759" y="652050"/>
        <a:ext cx="2384842" cy="476152"/>
      </dsp:txXfrm>
    </dsp:sp>
    <dsp:sp modelId="{421D9E74-CC84-4887-8524-3A2E42B4E949}">
      <dsp:nvSpPr>
        <dsp:cNvPr id="0" name=""/>
        <dsp:cNvSpPr/>
      </dsp:nvSpPr>
      <dsp:spPr>
        <a:xfrm>
          <a:off x="0" y="1217321"/>
          <a:ext cx="243636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Incultura</a:t>
          </a:r>
        </a:p>
      </dsp:txBody>
      <dsp:txXfrm>
        <a:off x="25759" y="1243080"/>
        <a:ext cx="2384842" cy="476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2C034-59D8-4A21-8166-824CE833476C}">
      <dsp:nvSpPr>
        <dsp:cNvPr id="0" name=""/>
        <dsp:cNvSpPr/>
      </dsp:nvSpPr>
      <dsp:spPr>
        <a:xfrm>
          <a:off x="0" y="0"/>
          <a:ext cx="2436360" cy="10740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t>Sociedad de la ignorancia</a:t>
          </a:r>
        </a:p>
      </dsp:txBody>
      <dsp:txXfrm>
        <a:off x="52431" y="52431"/>
        <a:ext cx="2331498" cy="9691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D4DDC-A7FF-4BB8-A8AD-41703597E7D7}">
      <dsp:nvSpPr>
        <dsp:cNvPr id="0" name=""/>
        <dsp:cNvSpPr/>
      </dsp:nvSpPr>
      <dsp:spPr>
        <a:xfrm>
          <a:off x="2255" y="281070"/>
          <a:ext cx="2401689" cy="60297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S" sz="1900" b="1" kern="1200" dirty="0"/>
            <a:t>Formación de lectores</a:t>
          </a:r>
        </a:p>
      </dsp:txBody>
      <dsp:txXfrm>
        <a:off x="19915" y="298730"/>
        <a:ext cx="2366369" cy="567651"/>
      </dsp:txXfrm>
    </dsp:sp>
    <dsp:sp modelId="{88613A7D-0A46-4290-9CEA-F3060D965A2B}">
      <dsp:nvSpPr>
        <dsp:cNvPr id="0" name=""/>
        <dsp:cNvSpPr/>
      </dsp:nvSpPr>
      <dsp:spPr>
        <a:xfrm>
          <a:off x="2667866" y="281070"/>
          <a:ext cx="2554737" cy="63694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Recursos de calidad</a:t>
          </a:r>
        </a:p>
      </dsp:txBody>
      <dsp:txXfrm>
        <a:off x="2686522" y="299726"/>
        <a:ext cx="2517425" cy="599637"/>
      </dsp:txXfrm>
    </dsp:sp>
    <dsp:sp modelId="{B2A82CB5-9EE8-4793-9CAB-5FB01761A69E}">
      <dsp:nvSpPr>
        <dsp:cNvPr id="0" name=""/>
        <dsp:cNvSpPr/>
      </dsp:nvSpPr>
      <dsp:spPr>
        <a:xfrm>
          <a:off x="5486525" y="281070"/>
          <a:ext cx="2639218" cy="62207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S" sz="1900" b="1" kern="1200" dirty="0"/>
            <a:t>Servicios eficientes</a:t>
          </a:r>
        </a:p>
      </dsp:txBody>
      <dsp:txXfrm>
        <a:off x="5504745" y="299290"/>
        <a:ext cx="2602778" cy="5856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027B6-85C1-430E-90A9-81595D4C3BFE}">
      <dsp:nvSpPr>
        <dsp:cNvPr id="0" name=""/>
        <dsp:cNvSpPr/>
      </dsp:nvSpPr>
      <dsp:spPr>
        <a:xfrm>
          <a:off x="0" y="55122"/>
          <a:ext cx="6188075"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dirty="0"/>
            <a:t>El desempeño exitoso</a:t>
          </a:r>
        </a:p>
      </dsp:txBody>
      <dsp:txXfrm>
        <a:off x="30442" y="85564"/>
        <a:ext cx="6127191" cy="562726"/>
      </dsp:txXfrm>
    </dsp:sp>
    <dsp:sp modelId="{32A6FF17-4CEF-4ECA-8D8B-591178D5B151}">
      <dsp:nvSpPr>
        <dsp:cNvPr id="0" name=""/>
        <dsp:cNvSpPr/>
      </dsp:nvSpPr>
      <dsp:spPr>
        <a:xfrm>
          <a:off x="0" y="678732"/>
          <a:ext cx="6188075"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47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S" sz="2000" kern="1200" dirty="0"/>
            <a:t>Rendimiento académico</a:t>
          </a:r>
        </a:p>
        <a:p>
          <a:pPr marL="228600" lvl="1" indent="-228600" algn="l" defTabSz="889000">
            <a:lnSpc>
              <a:spcPct val="90000"/>
            </a:lnSpc>
            <a:spcBef>
              <a:spcPct val="0"/>
            </a:spcBef>
            <a:spcAft>
              <a:spcPct val="20000"/>
            </a:spcAft>
            <a:buChar char="•"/>
          </a:pPr>
          <a:r>
            <a:rPr lang="es-ES" sz="2000" kern="1200" dirty="0"/>
            <a:t>Productividad científica</a:t>
          </a:r>
        </a:p>
        <a:p>
          <a:pPr marL="228600" lvl="1" indent="-228600" algn="l" defTabSz="889000">
            <a:lnSpc>
              <a:spcPct val="90000"/>
            </a:lnSpc>
            <a:spcBef>
              <a:spcPct val="0"/>
            </a:spcBef>
            <a:spcAft>
              <a:spcPct val="20000"/>
            </a:spcAft>
            <a:buChar char="•"/>
          </a:pPr>
          <a:r>
            <a:rPr lang="es-ES" sz="2000" kern="1200" dirty="0"/>
            <a:t>Gestión universitaria</a:t>
          </a:r>
        </a:p>
      </dsp:txBody>
      <dsp:txXfrm>
        <a:off x="0" y="678732"/>
        <a:ext cx="6188075" cy="1049490"/>
      </dsp:txXfrm>
    </dsp:sp>
    <dsp:sp modelId="{09B7337D-AA42-4754-8744-6B0C21A2C67B}">
      <dsp:nvSpPr>
        <dsp:cNvPr id="0" name=""/>
        <dsp:cNvSpPr/>
      </dsp:nvSpPr>
      <dsp:spPr>
        <a:xfrm>
          <a:off x="0" y="1728223"/>
          <a:ext cx="6188075" cy="623610"/>
        </a:xfrm>
        <a:prstGeom prst="roundRect">
          <a:avLst/>
        </a:prstGeom>
        <a:solidFill>
          <a:schemeClr val="accent2">
            <a:hueOff val="-3703935"/>
            <a:satOff val="-1375"/>
            <a:lumOff val="31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dirty="0"/>
            <a:t>Crecimiento cultural</a:t>
          </a:r>
        </a:p>
      </dsp:txBody>
      <dsp:txXfrm>
        <a:off x="30442" y="1758665"/>
        <a:ext cx="6127191" cy="562726"/>
      </dsp:txXfrm>
    </dsp:sp>
    <dsp:sp modelId="{8DFEF1E5-D49D-4A91-990C-5123F59E771E}">
      <dsp:nvSpPr>
        <dsp:cNvPr id="0" name=""/>
        <dsp:cNvSpPr/>
      </dsp:nvSpPr>
      <dsp:spPr>
        <a:xfrm>
          <a:off x="0" y="2351832"/>
          <a:ext cx="6188075"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47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S" sz="2000" kern="1200" dirty="0"/>
            <a:t>Conocimientos multiculturales</a:t>
          </a:r>
        </a:p>
      </dsp:txBody>
      <dsp:txXfrm>
        <a:off x="0" y="2351832"/>
        <a:ext cx="6188075" cy="430560"/>
      </dsp:txXfrm>
    </dsp:sp>
    <dsp:sp modelId="{07172CCF-F829-4BA0-9D5D-871EA47B0A15}">
      <dsp:nvSpPr>
        <dsp:cNvPr id="0" name=""/>
        <dsp:cNvSpPr/>
      </dsp:nvSpPr>
      <dsp:spPr>
        <a:xfrm>
          <a:off x="0" y="2782393"/>
          <a:ext cx="6188075" cy="623610"/>
        </a:xfrm>
        <a:prstGeom prst="roundRect">
          <a:avLst/>
        </a:prstGeom>
        <a:solidFill>
          <a:schemeClr val="bg2">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dirty="0"/>
            <a:t>Desarrollo de capacidades personales</a:t>
          </a:r>
        </a:p>
      </dsp:txBody>
      <dsp:txXfrm>
        <a:off x="30442" y="2812835"/>
        <a:ext cx="6127191" cy="562726"/>
      </dsp:txXfrm>
    </dsp:sp>
    <dsp:sp modelId="{54111AD2-DC0B-4C2E-A6BD-B3B75902AADC}">
      <dsp:nvSpPr>
        <dsp:cNvPr id="0" name=""/>
        <dsp:cNvSpPr/>
      </dsp:nvSpPr>
      <dsp:spPr>
        <a:xfrm>
          <a:off x="0" y="3406003"/>
          <a:ext cx="6188075"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47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S" sz="2000" kern="1200" dirty="0"/>
            <a:t>Capacidades intelectuales</a:t>
          </a:r>
        </a:p>
        <a:p>
          <a:pPr marL="228600" lvl="1" indent="-228600" algn="l" defTabSz="889000">
            <a:lnSpc>
              <a:spcPct val="90000"/>
            </a:lnSpc>
            <a:spcBef>
              <a:spcPct val="0"/>
            </a:spcBef>
            <a:spcAft>
              <a:spcPct val="20000"/>
            </a:spcAft>
            <a:buChar char="•"/>
          </a:pPr>
          <a:r>
            <a:rPr lang="es-ES" sz="2000" kern="1200" dirty="0"/>
            <a:t>Experiencias estéticas</a:t>
          </a:r>
        </a:p>
        <a:p>
          <a:pPr marL="228600" lvl="1" indent="-228600" algn="l" defTabSz="889000">
            <a:lnSpc>
              <a:spcPct val="90000"/>
            </a:lnSpc>
            <a:spcBef>
              <a:spcPct val="0"/>
            </a:spcBef>
            <a:spcAft>
              <a:spcPct val="20000"/>
            </a:spcAft>
            <a:buChar char="•"/>
          </a:pPr>
          <a:r>
            <a:rPr lang="es-ES" sz="2000" kern="1200" dirty="0"/>
            <a:t>Comportamiento ético</a:t>
          </a:r>
        </a:p>
      </dsp:txBody>
      <dsp:txXfrm>
        <a:off x="0" y="3406003"/>
        <a:ext cx="6188075" cy="10494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D4DDC-A7FF-4BB8-A8AD-41703597E7D7}">
      <dsp:nvSpPr>
        <dsp:cNvPr id="0" name=""/>
        <dsp:cNvSpPr/>
      </dsp:nvSpPr>
      <dsp:spPr>
        <a:xfrm>
          <a:off x="0" y="0"/>
          <a:ext cx="2374305" cy="78078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Formación de lectores</a:t>
          </a:r>
        </a:p>
      </dsp:txBody>
      <dsp:txXfrm>
        <a:off x="22868" y="22868"/>
        <a:ext cx="2328569" cy="7350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DBB5A-2FF1-0D4B-BC86-55A339E33D1F}">
      <dsp:nvSpPr>
        <dsp:cNvPr id="0" name=""/>
        <dsp:cNvSpPr/>
      </dsp:nvSpPr>
      <dsp:spPr>
        <a:xfrm rot="10800000">
          <a:off x="1210132" y="2326"/>
          <a:ext cx="3657779" cy="1155249"/>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433" tIns="87630" rIns="163576" bIns="87630" numCol="1" spcCol="1270" anchor="ctr" anchorCtr="0">
          <a:noAutofit/>
        </a:bodyPr>
        <a:lstStyle/>
        <a:p>
          <a:pPr marL="0" lvl="0" indent="0" algn="ctr" defTabSz="1022350">
            <a:lnSpc>
              <a:spcPct val="90000"/>
            </a:lnSpc>
            <a:spcBef>
              <a:spcPct val="0"/>
            </a:spcBef>
            <a:spcAft>
              <a:spcPct val="35000"/>
            </a:spcAft>
            <a:buNone/>
          </a:pPr>
          <a:r>
            <a:rPr lang="es-ES_tradnl" sz="2300" kern="1200" dirty="0"/>
            <a:t>Lectura y comunicación académica</a:t>
          </a:r>
        </a:p>
      </dsp:txBody>
      <dsp:txXfrm rot="10800000">
        <a:off x="1498944" y="2326"/>
        <a:ext cx="3368967" cy="1155249"/>
      </dsp:txXfrm>
    </dsp:sp>
    <dsp:sp modelId="{7E3AE500-1592-624A-8854-8C88200F1DF8}">
      <dsp:nvSpPr>
        <dsp:cNvPr id="0" name=""/>
        <dsp:cNvSpPr/>
      </dsp:nvSpPr>
      <dsp:spPr>
        <a:xfrm>
          <a:off x="632508" y="2326"/>
          <a:ext cx="1155249" cy="1155249"/>
        </a:xfrm>
        <a:prstGeom prst="ellipse">
          <a:avLst/>
        </a:prstGeom>
        <a:solidFill>
          <a:srgbClr val="ABC9C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C166E-98AD-2147-9795-522AE3718D70}">
      <dsp:nvSpPr>
        <dsp:cNvPr id="0" name=""/>
        <dsp:cNvSpPr/>
      </dsp:nvSpPr>
      <dsp:spPr>
        <a:xfrm rot="10800000">
          <a:off x="1210132" y="1502426"/>
          <a:ext cx="3657779" cy="1155249"/>
        </a:xfrm>
        <a:prstGeom prst="homePlate">
          <a:avLst/>
        </a:prstGeom>
        <a:solidFill>
          <a:schemeClr val="accent4">
            <a:hueOff val="-9556544"/>
            <a:satOff val="16937"/>
            <a:lumOff val="59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433" tIns="87630" rIns="163576" bIns="87630" numCol="1" spcCol="1270" anchor="ctr" anchorCtr="0">
          <a:noAutofit/>
        </a:bodyPr>
        <a:lstStyle/>
        <a:p>
          <a:pPr marL="0" lvl="0" indent="0" algn="ctr" defTabSz="1022350">
            <a:lnSpc>
              <a:spcPct val="90000"/>
            </a:lnSpc>
            <a:spcBef>
              <a:spcPct val="0"/>
            </a:spcBef>
            <a:spcAft>
              <a:spcPct val="35000"/>
            </a:spcAft>
            <a:buNone/>
          </a:pPr>
          <a:r>
            <a:rPr lang="es-ES_tradnl" sz="2300" kern="1200" dirty="0"/>
            <a:t>Lectura estética</a:t>
          </a:r>
        </a:p>
      </dsp:txBody>
      <dsp:txXfrm rot="10800000">
        <a:off x="1498944" y="1502426"/>
        <a:ext cx="3368967" cy="1155249"/>
      </dsp:txXfrm>
    </dsp:sp>
    <dsp:sp modelId="{9ADCF1C2-EE11-2945-A809-C4F5FD24FE23}">
      <dsp:nvSpPr>
        <dsp:cNvPr id="0" name=""/>
        <dsp:cNvSpPr/>
      </dsp:nvSpPr>
      <dsp:spPr>
        <a:xfrm>
          <a:off x="632508" y="1502426"/>
          <a:ext cx="1155249" cy="1155249"/>
        </a:xfrm>
        <a:prstGeom prst="ellipse">
          <a:avLst/>
        </a:prstGeom>
        <a:solidFill>
          <a:schemeClr val="accent4">
            <a:tint val="50000"/>
            <a:hueOff val="-9649615"/>
            <a:satOff val="16504"/>
            <a:lumOff val="231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2BAE93-393E-8E41-B0D6-5D07499BB0F8}">
      <dsp:nvSpPr>
        <dsp:cNvPr id="0" name=""/>
        <dsp:cNvSpPr/>
      </dsp:nvSpPr>
      <dsp:spPr>
        <a:xfrm rot="10800000">
          <a:off x="1210132" y="3002526"/>
          <a:ext cx="3657779" cy="1155249"/>
        </a:xfrm>
        <a:prstGeom prst="homePlate">
          <a:avLst/>
        </a:prstGeom>
        <a:solidFill>
          <a:schemeClr val="accent4">
            <a:hueOff val="-19113089"/>
            <a:satOff val="33873"/>
            <a:lumOff val="119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433" tIns="87630" rIns="163576" bIns="87630" numCol="1" spcCol="1270" anchor="ctr" anchorCtr="0">
          <a:noAutofit/>
        </a:bodyPr>
        <a:lstStyle/>
        <a:p>
          <a:pPr marL="0" lvl="0" indent="0" algn="ctr" defTabSz="1022350">
            <a:lnSpc>
              <a:spcPct val="90000"/>
            </a:lnSpc>
            <a:spcBef>
              <a:spcPct val="0"/>
            </a:spcBef>
            <a:spcAft>
              <a:spcPct val="35000"/>
            </a:spcAft>
            <a:buNone/>
          </a:pPr>
          <a:r>
            <a:rPr lang="es-ES_tradnl" sz="2300" kern="1200" dirty="0"/>
            <a:t>Competencias informativas</a:t>
          </a:r>
        </a:p>
      </dsp:txBody>
      <dsp:txXfrm rot="10800000">
        <a:off x="1498944" y="3002526"/>
        <a:ext cx="3368967" cy="1155249"/>
      </dsp:txXfrm>
    </dsp:sp>
    <dsp:sp modelId="{B61F07E9-9FDB-C54E-85AD-55C32CA34852}">
      <dsp:nvSpPr>
        <dsp:cNvPr id="0" name=""/>
        <dsp:cNvSpPr/>
      </dsp:nvSpPr>
      <dsp:spPr>
        <a:xfrm>
          <a:off x="632508" y="3002526"/>
          <a:ext cx="1155249" cy="1155249"/>
        </a:xfrm>
        <a:prstGeom prst="ellipse">
          <a:avLst/>
        </a:prstGeom>
        <a:solidFill>
          <a:schemeClr val="accent4">
            <a:tint val="50000"/>
            <a:hueOff val="-19299230"/>
            <a:satOff val="33007"/>
            <a:lumOff val="46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973319" y="6442524"/>
            <a:ext cx="2743200" cy="365125"/>
          </a:xfrm>
        </p:spPr>
        <p:txBody>
          <a:bodyPr/>
          <a:lstStyle/>
          <a:p>
            <a:fld id="{26F25DD5-38C4-3446-8CB1-79A8B3936B05}" type="datetimeFigureOut">
              <a:rPr lang="es-ES_tradnl" smtClean="0"/>
              <a:pPr/>
              <a:t>22/11/2016</a:t>
            </a:fld>
            <a:endParaRPr lang="es-ES_tradnl"/>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r>
              <a:rPr lang="es-ES_tradnl" dirty="0"/>
              <a:t>El Salvador, 24 y 25 de noviembre, 2016</a:t>
            </a: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E9900FC7-E204-074B-9303-FC4275F7855D}" type="slidenum">
              <a:rPr lang="es-ES_tradnl" smtClean="0"/>
              <a:pPr/>
              <a:t>‹Nº›</a:t>
            </a:fld>
            <a:endParaRPr lang="es-ES_tradnl"/>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a:prstGeom prst="rect">
            <a:avLst/>
          </a:prstGeo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 val="852600756"/>
      </p:ext>
    </p:extLst>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156071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F25DD5-38C4-3446-8CB1-79A8B3936B05}" type="datetimeFigureOut">
              <a:rPr lang="es-ES_tradnl" smtClean="0"/>
              <a:pPr/>
              <a:t>22/11/2016</a:t>
            </a:fld>
            <a:endParaRPr lang="es-ES_tradnl"/>
          </a:p>
        </p:txBody>
      </p:sp>
      <p:sp>
        <p:nvSpPr>
          <p:cNvPr id="5" name="Footer Placeholder 4"/>
          <p:cNvSpPr>
            <a:spLocks noGrp="1"/>
          </p:cNvSpPr>
          <p:nvPr>
            <p:ph type="ftr" sz="quarter" idx="11"/>
          </p:nvPr>
        </p:nvSpPr>
        <p:spPr/>
        <p:txBody>
          <a:bodyPr/>
          <a:lstStyle/>
          <a:p>
            <a:r>
              <a:rPr lang="es-ES_tradnl" dirty="0"/>
              <a:t>El Salvador, 24 y 25 de noviembre, 2016</a:t>
            </a:r>
          </a:p>
        </p:txBody>
      </p:sp>
      <p:sp>
        <p:nvSpPr>
          <p:cNvPr id="6" name="Slide Number Placeholder 5"/>
          <p:cNvSpPr>
            <a:spLocks noGrp="1"/>
          </p:cNvSpPr>
          <p:nvPr>
            <p:ph type="sldNum" sz="quarter" idx="12"/>
          </p:nvPr>
        </p:nvSpPr>
        <p:spPr/>
        <p:txBody>
          <a:bodyPr/>
          <a:lstStyle/>
          <a:p>
            <a:fld id="{E9900FC7-E204-074B-9303-FC4275F7855D}" type="slidenum">
              <a:rPr lang="es-ES_tradnl" smtClean="0"/>
              <a:pPr/>
              <a:t>‹Nº›</a:t>
            </a:fld>
            <a:endParaRPr lang="es-ES_tradnl"/>
          </a:p>
        </p:txBody>
      </p:sp>
    </p:spTree>
    <p:extLst>
      <p:ext uri="{BB962C8B-B14F-4D97-AF65-F5344CB8AC3E}">
        <p14:creationId xmlns:p14="http://schemas.microsoft.com/office/powerpoint/2010/main" xmlns="" val="35299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6F25DD5-38C4-3446-8CB1-79A8B3936B05}" type="datetimeFigureOut">
              <a:rPr lang="es-ES_tradnl" smtClean="0"/>
              <a:pPr/>
              <a:t>22/11/2016</a:t>
            </a:fld>
            <a:endParaRPr lang="es-ES_tradnl"/>
          </a:p>
        </p:txBody>
      </p:sp>
      <p:sp>
        <p:nvSpPr>
          <p:cNvPr id="5" name="Footer Placeholder 4"/>
          <p:cNvSpPr>
            <a:spLocks noGrp="1"/>
          </p:cNvSpPr>
          <p:nvPr>
            <p:ph type="ftr" sz="quarter" idx="11"/>
          </p:nvPr>
        </p:nvSpPr>
        <p:spPr>
          <a:xfrm>
            <a:off x="2933699" y="6296615"/>
            <a:ext cx="5959577" cy="365125"/>
          </a:xfrm>
        </p:spPr>
        <p:txBody>
          <a:bodyPr/>
          <a:lstStyle/>
          <a:p>
            <a:r>
              <a:rPr lang="es-ES_tradnl" dirty="0"/>
              <a:t>El Salvador, 24 y 25 de noviembre, 2016</a:t>
            </a: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E9900FC7-E204-074B-9303-FC4275F7855D}" type="slidenum">
              <a:rPr lang="es-ES_tradnl" smtClean="0"/>
              <a:pPr/>
              <a:t>‹Nº›</a:t>
            </a:fld>
            <a:endParaRPr lang="es-ES_tradnl"/>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1822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33700" y="282634"/>
            <a:ext cx="8770571" cy="714893"/>
          </a:xfrm>
          <a:prstGeom prst="rect">
            <a:avLst/>
          </a:prstGeom>
        </p:spPr>
        <p:txBody>
          <a:bodyPr>
            <a:noAutofit/>
          </a:bodyPr>
          <a:lstStyle>
            <a:lvl1pPr algn="r">
              <a:defRPr sz="2000" baseline="0"/>
            </a:lvl1pPr>
          </a:lstStyle>
          <a:p>
            <a:r>
              <a:rPr lang="en-US" dirty="0"/>
              <a:t>La </a:t>
            </a:r>
            <a:r>
              <a:rPr lang="en-US" dirty="0" err="1"/>
              <a:t>lectura</a:t>
            </a:r>
            <a:r>
              <a:rPr lang="en-US" dirty="0"/>
              <a:t> y </a:t>
            </a:r>
            <a:r>
              <a:rPr lang="en-US" dirty="0" err="1"/>
              <a:t>los</a:t>
            </a:r>
            <a:r>
              <a:rPr lang="en-US" dirty="0"/>
              <a:t> </a:t>
            </a:r>
            <a:r>
              <a:rPr lang="en-US" dirty="0" err="1"/>
              <a:t>lectores</a:t>
            </a:r>
            <a:r>
              <a:rPr lang="en-US" dirty="0"/>
              <a:t> </a:t>
            </a:r>
            <a:r>
              <a:rPr lang="en-US" dirty="0" err="1"/>
              <a:t>en</a:t>
            </a:r>
            <a:r>
              <a:rPr lang="en-US" dirty="0"/>
              <a:t> el </a:t>
            </a:r>
            <a:r>
              <a:rPr lang="en-US" dirty="0" err="1"/>
              <a:t>siglo</a:t>
            </a:r>
            <a:r>
              <a:rPr lang="en-US" dirty="0"/>
              <a:t> XXI:</a:t>
            </a:r>
            <a:br>
              <a:rPr lang="en-US" dirty="0"/>
            </a:br>
            <a:r>
              <a:rPr lang="en-US" dirty="0" err="1"/>
              <a:t>nuevos</a:t>
            </a:r>
            <a:r>
              <a:rPr lang="en-US" dirty="0"/>
              <a:t> </a:t>
            </a:r>
            <a:r>
              <a:rPr lang="en-US" dirty="0" err="1"/>
              <a:t>retos</a:t>
            </a:r>
            <a:r>
              <a:rPr lang="en-US" dirty="0"/>
              <a:t> para la </a:t>
            </a:r>
            <a:r>
              <a:rPr lang="en-US" dirty="0" err="1"/>
              <a:t>biblioteca</a:t>
            </a:r>
            <a:r>
              <a:rPr lang="en-US" dirty="0"/>
              <a:t> </a:t>
            </a:r>
            <a:r>
              <a:rPr lang="en-US" dirty="0" err="1"/>
              <a:t>universitaria</a:t>
            </a:r>
            <a:endParaRPr lang="en-US" dirty="0"/>
          </a:p>
        </p:txBody>
      </p:sp>
      <p:sp>
        <p:nvSpPr>
          <p:cNvPr id="3" name="Content Placeholder 2"/>
          <p:cNvSpPr>
            <a:spLocks noGrp="1"/>
          </p:cNvSpPr>
          <p:nvPr>
            <p:ph idx="1"/>
          </p:nvPr>
        </p:nvSpPr>
        <p:spPr/>
        <p:txBody>
          <a:bodyPr/>
          <a:lstStyle>
            <a:lvl1pPr marL="320040" indent="-320040">
              <a:buFont typeface="Arial" panose="020B0604020202020204" pitchFamily="34" charset="0"/>
              <a:buChar char="•"/>
              <a:defRPr/>
            </a:lvl1pPr>
            <a:lvl2pPr marL="640080" indent="-320040">
              <a:buFont typeface="Arial" panose="020B0604020202020204" pitchFamily="34" charset="0"/>
              <a:buChar char="•"/>
              <a:defRPr/>
            </a:lvl2pPr>
            <a:lvl3pPr marL="960120" indent="-320040">
              <a:buFont typeface="Arial" panose="020B0604020202020204" pitchFamily="34" charset="0"/>
              <a:buChar char="•"/>
              <a:defRPr/>
            </a:lvl3pPr>
            <a:lvl4pPr marL="1280160" indent="-320040">
              <a:buFont typeface="Arial" panose="020B0604020202020204" pitchFamily="34" charset="0"/>
              <a:buChar char="•"/>
              <a:defRPr/>
            </a:lvl4pPr>
            <a:lvl5pPr marL="1600200" indent="-320040">
              <a:buFont typeface="Arial" panose="020B0604020202020204" pitchFamily="34" charset="0"/>
              <a:buChar char="•"/>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F25DD5-38C4-3446-8CB1-79A8B3936B05}" type="datetimeFigureOut">
              <a:rPr lang="es-ES_tradnl" smtClean="0"/>
              <a:pPr/>
              <a:t>22/11/2016</a:t>
            </a:fld>
            <a:endParaRPr lang="es-ES_tradnl"/>
          </a:p>
        </p:txBody>
      </p:sp>
      <p:sp>
        <p:nvSpPr>
          <p:cNvPr id="5" name="Footer Placeholder 4"/>
          <p:cNvSpPr>
            <a:spLocks noGrp="1"/>
          </p:cNvSpPr>
          <p:nvPr>
            <p:ph type="ftr" sz="quarter" idx="11"/>
          </p:nvPr>
        </p:nvSpPr>
        <p:spPr/>
        <p:txBody>
          <a:bodyPr/>
          <a:lstStyle/>
          <a:p>
            <a:r>
              <a:rPr lang="es-ES_tradnl" dirty="0"/>
              <a:t>El Salvador, 24 y 25 de noviembre, 2016</a:t>
            </a:r>
          </a:p>
        </p:txBody>
      </p:sp>
      <p:sp>
        <p:nvSpPr>
          <p:cNvPr id="6" name="Slide Number Placeholder 5"/>
          <p:cNvSpPr>
            <a:spLocks noGrp="1"/>
          </p:cNvSpPr>
          <p:nvPr>
            <p:ph type="sldNum" sz="quarter" idx="12"/>
          </p:nvPr>
        </p:nvSpPr>
        <p:spPr/>
        <p:txBody>
          <a:bodyPr/>
          <a:lstStyle/>
          <a:p>
            <a:fld id="{E9900FC7-E204-074B-9303-FC4275F7855D}" type="slidenum">
              <a:rPr lang="es-ES_tradnl" smtClean="0"/>
              <a:pPr/>
              <a:t>‹Nº›</a:t>
            </a:fld>
            <a:endParaRPr lang="es-ES_tradnl"/>
          </a:p>
        </p:txBody>
      </p:sp>
    </p:spTree>
    <p:extLst>
      <p:ext uri="{BB962C8B-B14F-4D97-AF65-F5344CB8AC3E}">
        <p14:creationId xmlns:p14="http://schemas.microsoft.com/office/powerpoint/2010/main" xmlns="" val="165001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26F25DD5-38C4-3446-8CB1-79A8B3936B05}" type="datetimeFigureOut">
              <a:rPr lang="es-ES_tradnl" smtClean="0"/>
              <a:pPr/>
              <a:t>22/11/2016</a:t>
            </a:fld>
            <a:endParaRPr lang="es-ES_tradnl"/>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r>
              <a:rPr lang="es-ES_tradnl" dirty="0"/>
              <a:t>El Salvador, 24 y 25 de noviembre, 2016</a:t>
            </a: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E9900FC7-E204-074B-9303-FC4275F7855D}" type="slidenum">
              <a:rPr lang="es-ES_tradnl" smtClean="0"/>
              <a:pPr/>
              <a:t>‹Nº›</a:t>
            </a:fld>
            <a:endParaRPr lang="es-ES_tradnl"/>
          </a:p>
        </p:txBody>
      </p:sp>
      <p:sp>
        <p:nvSpPr>
          <p:cNvPr id="2" name="Title 1"/>
          <p:cNvSpPr>
            <a:spLocks noGrp="1"/>
          </p:cNvSpPr>
          <p:nvPr>
            <p:ph type="title"/>
          </p:nvPr>
        </p:nvSpPr>
        <p:spPr>
          <a:xfrm>
            <a:off x="3162301" y="1830579"/>
            <a:ext cx="5859724" cy="1841715"/>
          </a:xfrm>
          <a:prstGeom prst="rect">
            <a:avLst/>
          </a:prstGeo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131733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3699" y="1327597"/>
            <a:ext cx="4160520" cy="4768403"/>
          </a:xfrm>
        </p:spPr>
        <p:txBody>
          <a:bodyPr/>
          <a:lstStyle>
            <a:lvl1pPr marL="320040" indent="-320040">
              <a:buFont typeface="Arial" panose="020B0604020202020204" pitchFamily="34" charset="0"/>
              <a:buChar char="•"/>
              <a:defRPr/>
            </a:lvl1pPr>
            <a:lvl2pPr marL="640080" indent="-320040">
              <a:buFont typeface="Arial" panose="020B0604020202020204" pitchFamily="34" charset="0"/>
              <a:buChar char="•"/>
              <a:defRPr/>
            </a:lvl2pPr>
            <a:lvl3pPr marL="960120" indent="-320040">
              <a:buFont typeface="Arial" panose="020B0604020202020204" pitchFamily="34" charset="0"/>
              <a:buChar char="•"/>
              <a:defRPr/>
            </a:lvl3pPr>
            <a:lvl4pPr marL="1280160" indent="-320040">
              <a:buFont typeface="Arial" panose="020B0604020202020204" pitchFamily="34" charset="0"/>
              <a:buChar char="•"/>
              <a:defRPr/>
            </a:lvl4pPr>
            <a:lvl5pPr marL="1600200" indent="-32004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543751" y="1327597"/>
            <a:ext cx="4160520" cy="4768403"/>
          </a:xfrm>
        </p:spPr>
        <p:txBody>
          <a:bodyPr/>
          <a:lstStyle>
            <a:lvl1pPr marL="320040" indent="-320040">
              <a:buFont typeface="Arial" panose="020B0604020202020204" pitchFamily="34" charset="0"/>
              <a:buChar char="•"/>
              <a:defRPr/>
            </a:lvl1pPr>
            <a:lvl2pPr marL="640080" indent="-320040">
              <a:buFont typeface="Arial" panose="020B0604020202020204" pitchFamily="34" charset="0"/>
              <a:buChar char="•"/>
              <a:defRPr/>
            </a:lvl2pPr>
            <a:lvl3pPr marL="960120" indent="-320040">
              <a:buFont typeface="Arial" panose="020B0604020202020204" pitchFamily="34" charset="0"/>
              <a:buChar char="•"/>
              <a:defRPr/>
            </a:lvl3pPr>
            <a:lvl4pPr marL="1280160" indent="-320040">
              <a:buFont typeface="Arial" panose="020B0604020202020204" pitchFamily="34" charset="0"/>
              <a:buChar char="•"/>
              <a:defRPr/>
            </a:lvl4pPr>
            <a:lvl5pPr marL="1600200" indent="-32004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6F25DD5-38C4-3446-8CB1-79A8B3936B05}" type="datetimeFigureOut">
              <a:rPr lang="es-ES_tradnl" smtClean="0"/>
              <a:pPr/>
              <a:t>22/11/2016</a:t>
            </a:fld>
            <a:endParaRPr lang="es-ES_tradnl"/>
          </a:p>
        </p:txBody>
      </p:sp>
      <p:sp>
        <p:nvSpPr>
          <p:cNvPr id="6" name="Footer Placeholder 5"/>
          <p:cNvSpPr>
            <a:spLocks noGrp="1"/>
          </p:cNvSpPr>
          <p:nvPr>
            <p:ph type="ftr" sz="quarter" idx="11"/>
          </p:nvPr>
        </p:nvSpPr>
        <p:spPr/>
        <p:txBody>
          <a:bodyPr/>
          <a:lstStyle/>
          <a:p>
            <a:r>
              <a:rPr lang="es-ES_tradnl" dirty="0"/>
              <a:t>El Salvador, 24 y 25 de noviembre, 2016</a:t>
            </a:r>
          </a:p>
        </p:txBody>
      </p:sp>
      <p:sp>
        <p:nvSpPr>
          <p:cNvPr id="7" name="Slide Number Placeholder 6"/>
          <p:cNvSpPr>
            <a:spLocks noGrp="1"/>
          </p:cNvSpPr>
          <p:nvPr>
            <p:ph type="sldNum" sz="quarter" idx="12"/>
          </p:nvPr>
        </p:nvSpPr>
        <p:spPr/>
        <p:txBody>
          <a:bodyPr/>
          <a:lstStyle/>
          <a:p>
            <a:fld id="{E9900FC7-E204-074B-9303-FC4275F7855D}" type="slidenum">
              <a:rPr lang="es-ES_tradnl" smtClean="0"/>
              <a:pPr/>
              <a:t>‹Nº›</a:t>
            </a:fld>
            <a:endParaRPr lang="es-ES_tradnl"/>
          </a:p>
        </p:txBody>
      </p:sp>
    </p:spTree>
    <p:extLst>
      <p:ext uri="{BB962C8B-B14F-4D97-AF65-F5344CB8AC3E}">
        <p14:creationId xmlns:p14="http://schemas.microsoft.com/office/powerpoint/2010/main" xmlns="" val="202101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3699" y="1180407"/>
            <a:ext cx="4160520" cy="2099913"/>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1180407"/>
            <a:ext cx="4160520" cy="2099913"/>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F25DD5-38C4-3446-8CB1-79A8B3936B05}" type="datetimeFigureOut">
              <a:rPr lang="es-ES_tradnl" smtClean="0"/>
              <a:pPr/>
              <a:t>22/11/2016</a:t>
            </a:fld>
            <a:endParaRPr lang="es-ES_tradnl"/>
          </a:p>
        </p:txBody>
      </p:sp>
      <p:sp>
        <p:nvSpPr>
          <p:cNvPr id="8" name="Footer Placeholder 7"/>
          <p:cNvSpPr>
            <a:spLocks noGrp="1"/>
          </p:cNvSpPr>
          <p:nvPr>
            <p:ph type="ftr" sz="quarter" idx="11"/>
          </p:nvPr>
        </p:nvSpPr>
        <p:spPr/>
        <p:txBody>
          <a:bodyPr/>
          <a:lstStyle/>
          <a:p>
            <a:r>
              <a:rPr lang="es-ES_tradnl" dirty="0"/>
              <a:t>El Salvador, 24 y 25 de noviembre, 2016</a:t>
            </a:r>
          </a:p>
        </p:txBody>
      </p:sp>
      <p:sp>
        <p:nvSpPr>
          <p:cNvPr id="9" name="Slide Number Placeholder 8"/>
          <p:cNvSpPr>
            <a:spLocks noGrp="1"/>
          </p:cNvSpPr>
          <p:nvPr>
            <p:ph type="sldNum" sz="quarter" idx="12"/>
          </p:nvPr>
        </p:nvSpPr>
        <p:spPr/>
        <p:txBody>
          <a:bodyPr/>
          <a:lstStyle/>
          <a:p>
            <a:fld id="{E9900FC7-E204-074B-9303-FC4275F7855D}" type="slidenum">
              <a:rPr lang="es-ES_tradnl" smtClean="0"/>
              <a:pPr/>
              <a:t>‹Nº›</a:t>
            </a:fld>
            <a:endParaRPr lang="es-ES_tradnl"/>
          </a:p>
        </p:txBody>
      </p:sp>
    </p:spTree>
    <p:extLst>
      <p:ext uri="{BB962C8B-B14F-4D97-AF65-F5344CB8AC3E}">
        <p14:creationId xmlns:p14="http://schemas.microsoft.com/office/powerpoint/2010/main" xmlns="" val="46693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F25DD5-38C4-3446-8CB1-79A8B3936B05}" type="datetimeFigureOut">
              <a:rPr lang="es-ES_tradnl" smtClean="0"/>
              <a:pPr/>
              <a:t>22/11/2016</a:t>
            </a:fld>
            <a:endParaRPr lang="es-ES_tradnl"/>
          </a:p>
        </p:txBody>
      </p:sp>
      <p:sp>
        <p:nvSpPr>
          <p:cNvPr id="4" name="Footer Placeholder 3"/>
          <p:cNvSpPr>
            <a:spLocks noGrp="1"/>
          </p:cNvSpPr>
          <p:nvPr>
            <p:ph type="ftr" sz="quarter" idx="11"/>
          </p:nvPr>
        </p:nvSpPr>
        <p:spPr/>
        <p:txBody>
          <a:bodyPr/>
          <a:lstStyle/>
          <a:p>
            <a:r>
              <a:rPr lang="es-ES_tradnl" dirty="0"/>
              <a:t>El Salvador, 24 y 25 de noviembre, 2016</a:t>
            </a:r>
          </a:p>
        </p:txBody>
      </p:sp>
      <p:sp>
        <p:nvSpPr>
          <p:cNvPr id="5" name="Slide Number Placeholder 4"/>
          <p:cNvSpPr>
            <a:spLocks noGrp="1"/>
          </p:cNvSpPr>
          <p:nvPr>
            <p:ph type="sldNum" sz="quarter" idx="12"/>
          </p:nvPr>
        </p:nvSpPr>
        <p:spPr/>
        <p:txBody>
          <a:bodyPr/>
          <a:lstStyle/>
          <a:p>
            <a:fld id="{E9900FC7-E204-074B-9303-FC4275F7855D}" type="slidenum">
              <a:rPr lang="es-ES_tradnl" smtClean="0"/>
              <a:pPr/>
              <a:t>‹Nº›</a:t>
            </a:fld>
            <a:endParaRPr lang="es-ES_tradnl"/>
          </a:p>
        </p:txBody>
      </p:sp>
    </p:spTree>
    <p:extLst>
      <p:ext uri="{BB962C8B-B14F-4D97-AF65-F5344CB8AC3E}">
        <p14:creationId xmlns:p14="http://schemas.microsoft.com/office/powerpoint/2010/main" xmlns="" val="83676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25DD5-38C4-3446-8CB1-79A8B3936B05}" type="datetimeFigureOut">
              <a:rPr lang="es-ES_tradnl" smtClean="0"/>
              <a:pPr/>
              <a:t>22/11/2016</a:t>
            </a:fld>
            <a:endParaRPr lang="es-ES_tradnl"/>
          </a:p>
        </p:txBody>
      </p:sp>
      <p:sp>
        <p:nvSpPr>
          <p:cNvPr id="3" name="Footer Placeholder 2"/>
          <p:cNvSpPr>
            <a:spLocks noGrp="1"/>
          </p:cNvSpPr>
          <p:nvPr>
            <p:ph type="ftr" sz="quarter" idx="11"/>
          </p:nvPr>
        </p:nvSpPr>
        <p:spPr/>
        <p:txBody>
          <a:bodyPr/>
          <a:lstStyle/>
          <a:p>
            <a:r>
              <a:rPr lang="es-ES_tradnl" dirty="0"/>
              <a:t>El Salvador, 24 y 25 de noviembre, 2016</a:t>
            </a:r>
          </a:p>
        </p:txBody>
      </p:sp>
      <p:sp>
        <p:nvSpPr>
          <p:cNvPr id="4" name="Slide Number Placeholder 3"/>
          <p:cNvSpPr>
            <a:spLocks noGrp="1"/>
          </p:cNvSpPr>
          <p:nvPr>
            <p:ph type="sldNum" sz="quarter" idx="12"/>
          </p:nvPr>
        </p:nvSpPr>
        <p:spPr/>
        <p:txBody>
          <a:bodyPr/>
          <a:lstStyle/>
          <a:p>
            <a:fld id="{E9900FC7-E204-074B-9303-FC4275F7855D}" type="slidenum">
              <a:rPr lang="es-ES_tradnl" smtClean="0"/>
              <a:pPr/>
              <a:t>‹Nº›</a:t>
            </a:fld>
            <a:endParaRPr lang="es-ES_tradnl"/>
          </a:p>
        </p:txBody>
      </p:sp>
    </p:spTree>
    <p:extLst>
      <p:ext uri="{BB962C8B-B14F-4D97-AF65-F5344CB8AC3E}">
        <p14:creationId xmlns:p14="http://schemas.microsoft.com/office/powerpoint/2010/main" xmlns="" val="1710416383"/>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a:prstGeom prst="rect">
            <a:avLst/>
          </a:prstGeo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26F25DD5-38C4-3446-8CB1-79A8B3936B05}" type="datetimeFigureOut">
              <a:rPr lang="es-ES_tradnl" smtClean="0"/>
              <a:pPr/>
              <a:t>22/11/2016</a:t>
            </a:fld>
            <a:endParaRPr lang="es-ES_tradnl"/>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r>
              <a:rPr lang="es-ES_tradnl" dirty="0"/>
              <a:t>El Salvador, 24 y 25 de noviembre, 2016</a:t>
            </a: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E9900FC7-E204-074B-9303-FC4275F7855D}" type="slidenum">
              <a:rPr lang="es-ES_tradnl" smtClean="0"/>
              <a:pPr/>
              <a:t>‹Nº›</a:t>
            </a:fld>
            <a:endParaRPr lang="es-ES_tradnl"/>
          </a:p>
        </p:txBody>
      </p:sp>
    </p:spTree>
    <p:extLst>
      <p:ext uri="{BB962C8B-B14F-4D97-AF65-F5344CB8AC3E}">
        <p14:creationId xmlns:p14="http://schemas.microsoft.com/office/powerpoint/2010/main" xmlns="" val="752050339"/>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a:prstGeom prst="rect">
            <a:avLst/>
          </a:prstGeo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26F25DD5-38C4-3446-8CB1-79A8B3936B05}" type="datetimeFigureOut">
              <a:rPr lang="es-ES_tradnl" smtClean="0"/>
              <a:pPr/>
              <a:t>22/11/2016</a:t>
            </a:fld>
            <a:endParaRPr lang="es-ES_tradnl"/>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es-ES_tradnl" dirty="0"/>
              <a:t>El Salvador, 24 y 25 de noviembre, 2016</a:t>
            </a: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E9900FC7-E204-074B-9303-FC4275F7855D}" type="slidenum">
              <a:rPr lang="es-ES_tradnl" smtClean="0"/>
              <a:pPr/>
              <a:t>‹Nº›</a:t>
            </a:fld>
            <a:endParaRPr lang="es-ES_tradnl"/>
          </a:p>
        </p:txBody>
      </p:sp>
    </p:spTree>
    <p:extLst>
      <p:ext uri="{BB962C8B-B14F-4D97-AF65-F5344CB8AC3E}">
        <p14:creationId xmlns:p14="http://schemas.microsoft.com/office/powerpoint/2010/main" xmlns="" val="1768784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100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3700" y="1130531"/>
            <a:ext cx="8770571" cy="49593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26F25DD5-38C4-3446-8CB1-79A8B3936B05}" type="datetimeFigureOut">
              <a:rPr lang="es-ES_tradnl" smtClean="0"/>
              <a:pPr/>
              <a:t>22/11/2016</a:t>
            </a:fld>
            <a:endParaRPr lang="es-ES_tradnl"/>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r>
              <a:rPr lang="es-ES_tradnl" dirty="0"/>
              <a:t>El Salvador, 24 y 25 de noviembre, 2016</a:t>
            </a: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E9900FC7-E204-074B-9303-FC4275F7855D}" type="slidenum">
              <a:rPr lang="es-ES_tradnl" smtClean="0"/>
              <a:pPr/>
              <a:t>‹Nº›</a:t>
            </a:fld>
            <a:endParaRPr lang="es-ES_tradnl"/>
          </a:p>
        </p:txBody>
      </p:sp>
      <p:cxnSp>
        <p:nvCxnSpPr>
          <p:cNvPr id="9" name="Straight Connector 8"/>
          <p:cNvCxnSpPr/>
          <p:nvPr/>
        </p:nvCxnSpPr>
        <p:spPr>
          <a:xfrm>
            <a:off x="2933700" y="997527"/>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userDrawn="1"/>
        </p:nvSpPr>
        <p:spPr>
          <a:xfrm>
            <a:off x="2933700" y="282634"/>
            <a:ext cx="8770571" cy="714893"/>
          </a:xfrm>
          <a:prstGeom prst="rect">
            <a:avLst/>
          </a:prstGeom>
        </p:spPr>
        <p:txBody>
          <a:bodyPr>
            <a:noAutofit/>
          </a:bodyPr>
          <a:lstStyle>
            <a:lvl1pPr algn="r" defTabSz="914400" rtl="0" eaLnBrk="1" latinLnBrk="0" hangingPunct="1">
              <a:lnSpc>
                <a:spcPct val="99000"/>
              </a:lnSpc>
              <a:spcBef>
                <a:spcPct val="0"/>
              </a:spcBef>
              <a:buNone/>
              <a:defRPr sz="2000" kern="1200" baseline="0">
                <a:solidFill>
                  <a:schemeClr val="tx2">
                    <a:lumMod val="75000"/>
                    <a:lumOff val="25000"/>
                  </a:schemeClr>
                </a:solidFill>
                <a:latin typeface="+mj-lt"/>
                <a:ea typeface="+mj-ea"/>
                <a:cs typeface="+mj-cs"/>
              </a:defRPr>
            </a:lvl1pPr>
          </a:lstStyle>
          <a:p>
            <a:r>
              <a:rPr lang="en-US"/>
              <a:t>La lectura y los lectores en el siglo XXI:</a:t>
            </a:r>
            <a:br>
              <a:rPr lang="en-US"/>
            </a:br>
            <a:r>
              <a:rPr lang="en-US"/>
              <a:t>nuevos retos para la biblioteca universitaria</a:t>
            </a:r>
            <a:endParaRPr lang="en-US" dirty="0"/>
          </a:p>
        </p:txBody>
      </p:sp>
    </p:spTree>
    <p:extLst>
      <p:ext uri="{BB962C8B-B14F-4D97-AF65-F5344CB8AC3E}">
        <p14:creationId xmlns:p14="http://schemas.microsoft.com/office/powerpoint/2010/main" xmlns="" val="20196334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diagramLayout" Target="../diagrams/layout8.xml"/><Relationship Id="rId7" Type="http://schemas.openxmlformats.org/officeDocument/2006/relationships/diagramLayout" Target="../diagrams/layout9.xml"/><Relationship Id="rId12" Type="http://schemas.microsoft.com/office/2007/relationships/diagramDrawing" Target="../diagrams/drawing9.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openxmlformats.org/officeDocument/2006/relationships/diagramData" Target="../diagrams/data9.xml"/><Relationship Id="rId11"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9.png"/><Relationship Id="rId4" Type="http://schemas.openxmlformats.org/officeDocument/2006/relationships/diagramQuickStyle" Target="../diagrams/quickStyle8.xml"/><Relationship Id="rId9" Type="http://schemas.openxmlformats.org/officeDocument/2006/relationships/diagramColors" Target="../diagrams/colors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QuickStyle" Target="../diagrams/quickStyle5.xml"/><Relationship Id="rId1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Layout" Target="../diagrams/layout5.xml"/><Relationship Id="rId17" Type="http://schemas.microsoft.com/office/2007/relationships/diagramDrawing" Target="../diagrams/drawing5.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diagramData" Target="../diagrams/data5.xml"/><Relationship Id="rId5" Type="http://schemas.openxmlformats.org/officeDocument/2006/relationships/diagramColors" Target="../diagrams/colors3.xml"/><Relationship Id="rId15" Type="http://schemas.microsoft.com/office/2007/relationships/diagramDrawing" Target="../diagrams/drawing4.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diagramLayout" Target="../diagrams/layout6.xml"/><Relationship Id="rId7" Type="http://schemas.openxmlformats.org/officeDocument/2006/relationships/diagramLayout" Target="../diagrams/layout7.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openxmlformats.org/officeDocument/2006/relationships/diagramData" Target="../diagrams/data7.xml"/><Relationship Id="rId11" Type="http://schemas.microsoft.com/office/2007/relationships/diagramDrawing" Target="../diagrams/drawing7.xml"/><Relationship Id="rId5" Type="http://schemas.openxmlformats.org/officeDocument/2006/relationships/diagramColors" Target="../diagrams/colors6.xml"/><Relationship Id="rId10" Type="http://schemas.microsoft.com/office/2007/relationships/diagramDrawing" Target="../diagrams/drawing6.xm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s-ES_tradnl" dirty="0"/>
              <a:t>La lectura y los lectores en el siglo XXI: nuevos retos para la biblioteca universitaria</a:t>
            </a:r>
          </a:p>
        </p:txBody>
      </p:sp>
      <p:sp>
        <p:nvSpPr>
          <p:cNvPr id="3" name="Subtitle 2"/>
          <p:cNvSpPr>
            <a:spLocks noGrp="1"/>
          </p:cNvSpPr>
          <p:nvPr>
            <p:ph type="subTitle" idx="1"/>
          </p:nvPr>
        </p:nvSpPr>
        <p:spPr/>
        <p:txBody>
          <a:bodyPr>
            <a:normAutofit fontScale="55000" lnSpcReduction="20000"/>
          </a:bodyPr>
          <a:lstStyle/>
          <a:p>
            <a:r>
              <a:rPr lang="es-ES_tradnl" b="1" dirty="0"/>
              <a:t>Ramírez Leyva Elsa Margarita</a:t>
            </a:r>
            <a:r>
              <a:rPr lang="es-ES_tradnl" dirty="0"/>
              <a:t/>
            </a:r>
            <a:br>
              <a:rPr lang="es-ES_tradnl" dirty="0"/>
            </a:br>
            <a:r>
              <a:rPr lang="es-ES_tradnl" dirty="0"/>
              <a:t>Universidad Nacional Autónoma de México</a:t>
            </a:r>
            <a:br>
              <a:rPr lang="es-ES_tradnl" dirty="0"/>
            </a:br>
            <a:r>
              <a:rPr lang="es-ES_tradnl" dirty="0"/>
              <a:t>Investigadora del Instituto de Investigaciones Bibliotecológicas y de la Información</a:t>
            </a:r>
            <a:br>
              <a:rPr lang="es-ES_tradnl" dirty="0"/>
            </a:br>
            <a:r>
              <a:rPr lang="es-ES_tradnl" dirty="0"/>
              <a:t>Directora General de Bibliotecas</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6257" y="139700"/>
            <a:ext cx="1027420" cy="13638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40385" y="187467"/>
            <a:ext cx="854668" cy="1368378"/>
          </a:xfrm>
          <a:prstGeom prst="rect">
            <a:avLst/>
          </a:prstGeom>
        </p:spPr>
      </p:pic>
      <p:sp>
        <p:nvSpPr>
          <p:cNvPr id="7" name="TextBox 6"/>
          <p:cNvSpPr txBox="1"/>
          <p:nvPr/>
        </p:nvSpPr>
        <p:spPr>
          <a:xfrm>
            <a:off x="279779" y="1808328"/>
            <a:ext cx="6967182" cy="2308324"/>
          </a:xfrm>
          <a:prstGeom prst="rect">
            <a:avLst/>
          </a:prstGeom>
          <a:noFill/>
        </p:spPr>
        <p:txBody>
          <a:bodyPr wrap="square" rtlCol="0">
            <a:spAutoFit/>
          </a:bodyPr>
          <a:lstStyle/>
          <a:p>
            <a:pPr algn="ctr"/>
            <a:r>
              <a:rPr lang="es-ES_tradnl" sz="3600" b="1" dirty="0">
                <a:solidFill>
                  <a:srgbClr val="7030A0"/>
                </a:solidFill>
                <a:latin typeface="+mj-lt"/>
              </a:rPr>
              <a:t>1er Encuentro Universitario</a:t>
            </a:r>
          </a:p>
          <a:p>
            <a:pPr algn="ctr"/>
            <a:r>
              <a:rPr lang="es-ES_tradnl" sz="3600" b="1" dirty="0">
                <a:solidFill>
                  <a:srgbClr val="7030A0"/>
                </a:solidFill>
                <a:latin typeface="+mj-lt"/>
              </a:rPr>
              <a:t>”Lectores: cambios en las prácticas y hábitos de lectura”</a:t>
            </a:r>
          </a:p>
        </p:txBody>
      </p:sp>
      <p:sp>
        <p:nvSpPr>
          <p:cNvPr id="6" name="CuadroTexto 5"/>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8" name="CuadroTexto 7"/>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1094375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2933700" y="1828800"/>
            <a:ext cx="8770571" cy="4261104"/>
          </a:xfrm>
        </p:spPr>
        <p:txBody>
          <a:bodyPr>
            <a:normAutofit/>
          </a:bodyPr>
          <a:lstStyle/>
          <a:p>
            <a:pPr marL="0" indent="0" algn="just">
              <a:buNone/>
            </a:pPr>
            <a:r>
              <a:rPr lang="es-MX" b="1" dirty="0"/>
              <a:t>El sujeto logra alcanzar la racionalidad como parte de un proceso de apropiación y discusión crítica de la cultura que no se reduce a un plan de estudios sino que es una formación no conclusiva que abarca la totalidad de la vida </a:t>
            </a:r>
          </a:p>
          <a:p>
            <a:pPr marL="0" indent="0" algn="just">
              <a:buNone/>
            </a:pPr>
            <a:r>
              <a:rPr lang="es-MX" b="1" dirty="0"/>
              <a:t>La formación implica una relación dialéctica entre individualidad y la colectividad. La individualidad no sólo como referida a un sujeto específico, sino como las naciones, los pueblos y las culturas son consideradas individualidades colectivas, dentro de un proceso histórico</a:t>
            </a:r>
          </a:p>
          <a:p>
            <a:pPr marL="0" indent="0" algn="just">
              <a:buNone/>
            </a:pPr>
            <a:r>
              <a:rPr lang="es-MX" sz="1600" b="1" dirty="0"/>
              <a:t>Carlos Ernesto Noguera Ramírez </a:t>
            </a:r>
          </a:p>
          <a:p>
            <a:pPr marL="0" indent="0" algn="just">
              <a:buNone/>
            </a:pPr>
            <a:r>
              <a:rPr lang="es-MX" b="1" dirty="0"/>
              <a:t>El conocimiento sobre la naturaleza y sobre el mundo humano, las acciones políticas, los sistemas de normas y acciones éticas, las formas de vida social, los productos estéticos</a:t>
            </a:r>
          </a:p>
        </p:txBody>
      </p:sp>
      <p:sp>
        <p:nvSpPr>
          <p:cNvPr id="4" name="CuadroTexto 3"/>
          <p:cNvSpPr txBox="1"/>
          <p:nvPr/>
        </p:nvSpPr>
        <p:spPr>
          <a:xfrm>
            <a:off x="3000375" y="1209675"/>
            <a:ext cx="8791575" cy="523220"/>
          </a:xfrm>
          <a:prstGeom prst="rect">
            <a:avLst/>
          </a:prstGeom>
          <a:noFill/>
        </p:spPr>
        <p:txBody>
          <a:bodyPr wrap="square" rtlCol="0">
            <a:spAutoFit/>
          </a:bodyPr>
          <a:lstStyle/>
          <a:p>
            <a:pPr algn="ctr"/>
            <a:r>
              <a:rPr lang="es-MX" sz="2800" b="1" dirty="0">
                <a:solidFill>
                  <a:srgbClr val="7030A0"/>
                </a:solidFill>
                <a:latin typeface="+mj-lt"/>
              </a:rPr>
              <a:t>Formación de lectores</a:t>
            </a:r>
          </a:p>
        </p:txBody>
      </p:sp>
      <p:sp>
        <p:nvSpPr>
          <p:cNvPr id="5" name="CuadroTexto 4"/>
          <p:cNvSpPr txBox="1"/>
          <p:nvPr/>
        </p:nvSpPr>
        <p:spPr>
          <a:xfrm>
            <a:off x="152400" y="2710576"/>
            <a:ext cx="2781300" cy="1328023"/>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MX" sz="3600" i="1" dirty="0" err="1"/>
              <a:t>Bildung</a:t>
            </a:r>
            <a:endParaRPr lang="es-MX" sz="3600" i="1" dirty="0"/>
          </a:p>
          <a:p>
            <a:pPr algn="ctr"/>
            <a:r>
              <a:rPr lang="es-MX" sz="3600" b="1" dirty="0"/>
              <a:t>Formación</a:t>
            </a:r>
          </a:p>
        </p:txBody>
      </p:sp>
      <p:sp>
        <p:nvSpPr>
          <p:cNvPr id="6" name="CuadroTexto 5"/>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8" name="CuadroTexto 7"/>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151671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xmlns="" val="1425728207"/>
              </p:ext>
            </p:extLst>
          </p:nvPr>
        </p:nvGraphicFramePr>
        <p:xfrm>
          <a:off x="4450719" y="1088796"/>
          <a:ext cx="2433846" cy="781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171450" y="1104900"/>
            <a:ext cx="3305175" cy="830997"/>
          </a:xfrm>
          <a:prstGeom prst="rect">
            <a:avLst/>
          </a:prstGeom>
          <a:noFill/>
        </p:spPr>
        <p:txBody>
          <a:bodyPr wrap="square" rtlCol="0">
            <a:spAutoFit/>
          </a:bodyPr>
          <a:lstStyle/>
          <a:p>
            <a:pPr algn="ctr"/>
            <a:r>
              <a:rPr lang="es-MX" sz="2400" b="1" dirty="0">
                <a:solidFill>
                  <a:srgbClr val="7030A0"/>
                </a:solidFill>
                <a:latin typeface="+mj-lt"/>
              </a:rPr>
              <a:t>LA BIBLIOTECA UNIVERSITARIA</a:t>
            </a:r>
          </a:p>
        </p:txBody>
      </p:sp>
      <p:sp>
        <p:nvSpPr>
          <p:cNvPr id="7" name="11 Rectángulo"/>
          <p:cNvSpPr/>
          <p:nvPr/>
        </p:nvSpPr>
        <p:spPr>
          <a:xfrm>
            <a:off x="412750" y="1946373"/>
            <a:ext cx="511225" cy="4401205"/>
          </a:xfrm>
          <a:prstGeom prst="rect">
            <a:avLst/>
          </a:prstGeom>
        </p:spPr>
        <p:txBody>
          <a:bodyPr wrap="square">
            <a:spAutoFit/>
          </a:bodyPr>
          <a:lstStyle/>
          <a:p>
            <a:pPr lvl="0" algn="ctr"/>
            <a:r>
              <a:rPr lang="es-MX" sz="2800" dirty="0">
                <a:solidFill>
                  <a:schemeClr val="accent4">
                    <a:lumMod val="75000"/>
                  </a:schemeClr>
                </a:solidFill>
              </a:rPr>
              <a:t>P</a:t>
            </a:r>
          </a:p>
          <a:p>
            <a:pPr lvl="0" algn="ctr"/>
            <a:r>
              <a:rPr lang="es-MX" sz="2800" dirty="0">
                <a:solidFill>
                  <a:schemeClr val="accent4">
                    <a:lumMod val="75000"/>
                  </a:schemeClr>
                </a:solidFill>
              </a:rPr>
              <a:t>A</a:t>
            </a:r>
          </a:p>
          <a:p>
            <a:pPr lvl="0" algn="ctr"/>
            <a:r>
              <a:rPr lang="es-MX" sz="2800" dirty="0">
                <a:solidFill>
                  <a:schemeClr val="accent4">
                    <a:lumMod val="75000"/>
                  </a:schemeClr>
                </a:solidFill>
              </a:rPr>
              <a:t>R</a:t>
            </a:r>
          </a:p>
          <a:p>
            <a:pPr lvl="0" algn="ctr"/>
            <a:r>
              <a:rPr lang="es-MX" sz="2800" dirty="0">
                <a:solidFill>
                  <a:schemeClr val="accent4">
                    <a:lumMod val="75000"/>
                  </a:schemeClr>
                </a:solidFill>
              </a:rPr>
              <a:t>T</a:t>
            </a:r>
          </a:p>
          <a:p>
            <a:pPr lvl="0" algn="ctr"/>
            <a:r>
              <a:rPr lang="es-MX" sz="2800" dirty="0">
                <a:solidFill>
                  <a:schemeClr val="accent4">
                    <a:lumMod val="75000"/>
                  </a:schemeClr>
                </a:solidFill>
              </a:rPr>
              <a:t>I</a:t>
            </a:r>
          </a:p>
          <a:p>
            <a:pPr lvl="0" algn="ctr"/>
            <a:r>
              <a:rPr lang="es-MX" sz="2800" dirty="0">
                <a:solidFill>
                  <a:schemeClr val="accent4">
                    <a:lumMod val="75000"/>
                  </a:schemeClr>
                </a:solidFill>
              </a:rPr>
              <a:t>C</a:t>
            </a:r>
          </a:p>
          <a:p>
            <a:pPr lvl="0" algn="ctr"/>
            <a:r>
              <a:rPr lang="es-MX" sz="2800" dirty="0">
                <a:solidFill>
                  <a:schemeClr val="accent4">
                    <a:lumMod val="75000"/>
                  </a:schemeClr>
                </a:solidFill>
              </a:rPr>
              <a:t>I</a:t>
            </a:r>
          </a:p>
          <a:p>
            <a:pPr lvl="0" algn="ctr"/>
            <a:r>
              <a:rPr lang="es-MX" sz="2800" dirty="0">
                <a:solidFill>
                  <a:schemeClr val="accent4">
                    <a:lumMod val="75000"/>
                  </a:schemeClr>
                </a:solidFill>
              </a:rPr>
              <a:t>P</a:t>
            </a:r>
          </a:p>
          <a:p>
            <a:pPr lvl="0" algn="ctr"/>
            <a:r>
              <a:rPr lang="es-MX" sz="2800" dirty="0">
                <a:solidFill>
                  <a:schemeClr val="accent4">
                    <a:lumMod val="75000"/>
                  </a:schemeClr>
                </a:solidFill>
              </a:rPr>
              <a:t>A</a:t>
            </a:r>
          </a:p>
          <a:p>
            <a:pPr lvl="0" algn="ctr"/>
            <a:r>
              <a:rPr lang="es-MX" sz="2800" dirty="0">
                <a:solidFill>
                  <a:schemeClr val="accent4">
                    <a:lumMod val="75000"/>
                  </a:schemeClr>
                </a:solidFill>
              </a:rPr>
              <a:t>R</a:t>
            </a:r>
          </a:p>
        </p:txBody>
      </p:sp>
      <p:graphicFrame>
        <p:nvGraphicFramePr>
          <p:cNvPr id="8" name="Diagram 3"/>
          <p:cNvGraphicFramePr/>
          <p:nvPr>
            <p:extLst>
              <p:ext uri="{D42A27DB-BD31-4B8C-83A1-F6EECF244321}">
                <p14:modId xmlns:p14="http://schemas.microsoft.com/office/powerpoint/2010/main" xmlns="" val="34157267"/>
              </p:ext>
            </p:extLst>
          </p:nvPr>
        </p:nvGraphicFramePr>
        <p:xfrm>
          <a:off x="6691580" y="2066925"/>
          <a:ext cx="5500420" cy="41601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1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241317" y="2066925"/>
            <a:ext cx="2946567" cy="3838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uadroTexto 1"/>
          <p:cNvSpPr txBox="1"/>
          <p:nvPr/>
        </p:nvSpPr>
        <p:spPr>
          <a:xfrm>
            <a:off x="4482410" y="2459414"/>
            <a:ext cx="2352675" cy="1569660"/>
          </a:xfrm>
          <a:prstGeom prst="rect">
            <a:avLst/>
          </a:prstGeom>
          <a:noFill/>
        </p:spPr>
        <p:txBody>
          <a:bodyPr wrap="square" rtlCol="0">
            <a:spAutoFit/>
          </a:bodyPr>
          <a:lstStyle/>
          <a:p>
            <a:pPr algn="ctr"/>
            <a:r>
              <a:rPr lang="es-MX" sz="2400" b="1" dirty="0">
                <a:solidFill>
                  <a:schemeClr val="bg2">
                    <a:lumMod val="25000"/>
                  </a:schemeClr>
                </a:solidFill>
              </a:rPr>
              <a:t>Diversidad de lenguajes del mundo natural y artificial</a:t>
            </a:r>
            <a:endParaRPr lang="es-MX" sz="2400" b="1" i="1" dirty="0">
              <a:solidFill>
                <a:schemeClr val="bg2">
                  <a:lumMod val="25000"/>
                </a:schemeClr>
              </a:solidFill>
            </a:endParaRPr>
          </a:p>
        </p:txBody>
      </p:sp>
      <p:sp>
        <p:nvSpPr>
          <p:cNvPr id="10" name="CuadroTexto 9"/>
          <p:cNvSpPr txBox="1"/>
          <p:nvPr/>
        </p:nvSpPr>
        <p:spPr>
          <a:xfrm>
            <a:off x="4491305" y="4576762"/>
            <a:ext cx="2352675" cy="1569660"/>
          </a:xfrm>
          <a:prstGeom prst="rect">
            <a:avLst/>
          </a:prstGeom>
          <a:noFill/>
        </p:spPr>
        <p:txBody>
          <a:bodyPr wrap="square" rtlCol="0">
            <a:spAutoFit/>
          </a:bodyPr>
          <a:lstStyle/>
          <a:p>
            <a:pPr algn="just"/>
            <a:r>
              <a:rPr lang="es-MX" sz="1600" b="1" dirty="0"/>
              <a:t>El texto, la fotografía, las películas o el video, así como el texto radiado pueden ser combinados para crear documentos. </a:t>
            </a:r>
            <a:r>
              <a:rPr lang="es-MX" sz="1600" i="1" dirty="0"/>
              <a:t>Paul </a:t>
            </a:r>
            <a:r>
              <a:rPr lang="es-MX" sz="1600" i="1" dirty="0" err="1"/>
              <a:t>Otlet</a:t>
            </a:r>
            <a:r>
              <a:rPr lang="es-MX" sz="1600" i="1" dirty="0"/>
              <a:t> </a:t>
            </a:r>
          </a:p>
        </p:txBody>
      </p:sp>
      <p:sp>
        <p:nvSpPr>
          <p:cNvPr id="11" name="CuadroTexto 10"/>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13" name="CuadroTexto 12"/>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365239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2933700" y="1266825"/>
            <a:ext cx="8770571" cy="4823079"/>
          </a:xfrm>
        </p:spPr>
        <p:txBody>
          <a:bodyPr>
            <a:normAutofit/>
          </a:bodyPr>
          <a:lstStyle/>
          <a:p>
            <a:pPr marL="0" indent="0" algn="just">
              <a:buNone/>
            </a:pPr>
            <a:r>
              <a:rPr lang="es-MX" sz="2400" b="1" dirty="0">
                <a:solidFill>
                  <a:schemeClr val="accent4">
                    <a:lumMod val="75000"/>
                  </a:schemeClr>
                </a:solidFill>
              </a:rPr>
              <a:t>Lectura extendida</a:t>
            </a:r>
          </a:p>
          <a:p>
            <a:pPr marL="0" indent="0" algn="just">
              <a:lnSpc>
                <a:spcPct val="100000"/>
              </a:lnSpc>
              <a:buNone/>
            </a:pPr>
            <a:r>
              <a:rPr lang="es-MX" dirty="0"/>
              <a:t>Un vestido, un automóvil, un plato cocinado, un gesto, una película cinematográfica, una música, una imagen publicitaria, un mobiliario, un titular de diario” a pesar de sus diferencias, todos coinciden en que son signos y son leíbles, es decir descifrarles. </a:t>
            </a:r>
          </a:p>
          <a:p>
            <a:pPr marL="0" indent="0" algn="just">
              <a:lnSpc>
                <a:spcPct val="100000"/>
              </a:lnSpc>
              <a:buNone/>
            </a:pPr>
            <a:r>
              <a:rPr lang="es-MX" i="1" dirty="0"/>
              <a:t>R. </a:t>
            </a:r>
            <a:r>
              <a:rPr lang="es-MX" i="1" dirty="0" err="1"/>
              <a:t>Barthes</a:t>
            </a:r>
            <a:endParaRPr lang="es-MX" i="1" dirty="0"/>
          </a:p>
          <a:p>
            <a:pPr marL="0" indent="0" algn="just">
              <a:buNone/>
            </a:pPr>
            <a:endParaRPr lang="es-MX" dirty="0"/>
          </a:p>
          <a:p>
            <a:pPr marL="0" indent="0" algn="just">
              <a:buNone/>
            </a:pPr>
            <a:r>
              <a:rPr lang="es-MX" sz="2400" b="1" dirty="0">
                <a:solidFill>
                  <a:schemeClr val="accent4">
                    <a:lumMod val="75000"/>
                  </a:schemeClr>
                </a:solidFill>
              </a:rPr>
              <a:t>Leer con  todos los sentidos.</a:t>
            </a:r>
          </a:p>
          <a:p>
            <a:pPr marL="0" indent="0" algn="just">
              <a:buNone/>
            </a:pPr>
            <a:r>
              <a:rPr lang="es-MX" dirty="0"/>
              <a:t> Muchas filosofías se refieren a la vista, pocas al oído, y menos aún confían en el tacto o en el olfato. La abstracción  divide al cuerpo sensible y excluye el gusto, el olfato y el tacto, sólo cuida la vista y el oído, intuición y entendimiento.</a:t>
            </a:r>
            <a:r>
              <a:rPr lang="es-MX" sz="1800" dirty="0"/>
              <a:t> </a:t>
            </a:r>
          </a:p>
          <a:p>
            <a:pPr marL="0" indent="0" algn="just">
              <a:lnSpc>
                <a:spcPct val="100000"/>
              </a:lnSpc>
              <a:buNone/>
            </a:pPr>
            <a:r>
              <a:rPr lang="es-MX" i="1" dirty="0"/>
              <a:t>M. </a:t>
            </a:r>
            <a:r>
              <a:rPr lang="es-MX" i="1" dirty="0" err="1"/>
              <a:t>Serres</a:t>
            </a:r>
            <a:endParaRPr lang="es-MX" i="1" dirty="0"/>
          </a:p>
        </p:txBody>
      </p:sp>
      <p:sp>
        <p:nvSpPr>
          <p:cNvPr id="5" name="CuadroTexto 4"/>
          <p:cNvSpPr txBox="1"/>
          <p:nvPr/>
        </p:nvSpPr>
        <p:spPr>
          <a:xfrm>
            <a:off x="152400" y="2710576"/>
            <a:ext cx="2667000" cy="1532334"/>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sz="2800" dirty="0"/>
              <a:t>Semiótica</a:t>
            </a:r>
          </a:p>
          <a:p>
            <a:pPr algn="ctr"/>
            <a:r>
              <a:rPr lang="es-MX" sz="2800" dirty="0"/>
              <a:t>Los códigos</a:t>
            </a:r>
          </a:p>
          <a:p>
            <a:pPr algn="ctr"/>
            <a:r>
              <a:rPr lang="es-MX" sz="2800" dirty="0"/>
              <a:t>Los sentidos</a:t>
            </a:r>
          </a:p>
        </p:txBody>
      </p:sp>
      <p:sp>
        <p:nvSpPr>
          <p:cNvPr id="6" name="CuadroTexto 5"/>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8" name="CuadroTexto 7"/>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190907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2933700" y="1266825"/>
            <a:ext cx="8770571" cy="4823079"/>
          </a:xfrm>
        </p:spPr>
        <p:txBody>
          <a:bodyPr>
            <a:normAutofit fontScale="92500"/>
          </a:bodyPr>
          <a:lstStyle/>
          <a:p>
            <a:pPr marL="0" indent="0" algn="just">
              <a:buNone/>
            </a:pPr>
            <a:r>
              <a:rPr lang="es-MX" sz="2400" b="1" dirty="0">
                <a:solidFill>
                  <a:schemeClr val="accent4">
                    <a:lumMod val="75000"/>
                  </a:schemeClr>
                </a:solidFill>
              </a:rPr>
              <a:t>Formación de lectores</a:t>
            </a:r>
          </a:p>
          <a:p>
            <a:pPr marL="0" indent="0" algn="just">
              <a:buNone/>
            </a:pPr>
            <a:r>
              <a:rPr lang="es-MX" dirty="0"/>
              <a:t>En el ámbito académico  la lectura es un medio para el dominio de la terminología, el desarrollo de facultades  de comprensión, concentración , observación  del proceso intelectual y del mundo externo para incentivar la imaginación,  el dialogo con el contenido, planteamiento de preguntas que active el pensamiento selectivo, reflexivo, critico, creativo, asociativo, lógico, argumentativo. </a:t>
            </a:r>
          </a:p>
          <a:p>
            <a:pPr marL="0" indent="0" algn="just">
              <a:buNone/>
            </a:pPr>
            <a:r>
              <a:rPr lang="es-MX" dirty="0"/>
              <a:t>En el desarrollo de competencias de lectura académica  implica los siguientes aspectos </a:t>
            </a:r>
          </a:p>
          <a:p>
            <a:pPr algn="just"/>
            <a:r>
              <a:rPr lang="es-MX" dirty="0"/>
              <a:t>Diferenciar las características de los géneros académicos</a:t>
            </a:r>
          </a:p>
          <a:p>
            <a:pPr algn="just"/>
            <a:r>
              <a:rPr lang="es-MX" dirty="0"/>
              <a:t>Aprender la terminología y los lenguajes propios del campo de conocimiento</a:t>
            </a:r>
          </a:p>
          <a:p>
            <a:pPr algn="just"/>
            <a:r>
              <a:rPr lang="es-MX" dirty="0"/>
              <a:t>El proceso de producción de conocimientos</a:t>
            </a:r>
          </a:p>
          <a:p>
            <a:pPr algn="just"/>
            <a:r>
              <a:rPr lang="es-MX" dirty="0"/>
              <a:t>Aprender a usar las fuentes de información  propias del campo de conocimientos. </a:t>
            </a:r>
          </a:p>
        </p:txBody>
      </p:sp>
      <p:sp>
        <p:nvSpPr>
          <p:cNvPr id="5" name="CuadroTexto 4"/>
          <p:cNvSpPr txBox="1"/>
          <p:nvPr/>
        </p:nvSpPr>
        <p:spPr>
          <a:xfrm>
            <a:off x="152400" y="2710576"/>
            <a:ext cx="2667000" cy="1055608"/>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800" dirty="0"/>
              <a:t>Lectura académica</a:t>
            </a:r>
          </a:p>
        </p:txBody>
      </p:sp>
      <p:sp>
        <p:nvSpPr>
          <p:cNvPr id="6" name="CuadroTexto 5"/>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8" name="CuadroTexto 7"/>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1844255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2933700" y="1266825"/>
            <a:ext cx="8770571" cy="4823079"/>
          </a:xfrm>
        </p:spPr>
        <p:txBody>
          <a:bodyPr>
            <a:normAutofit lnSpcReduction="10000"/>
          </a:bodyPr>
          <a:lstStyle/>
          <a:p>
            <a:pPr marL="0" indent="0" algn="just">
              <a:buNone/>
            </a:pPr>
            <a:r>
              <a:rPr lang="es-MX" sz="2400" b="1" dirty="0">
                <a:solidFill>
                  <a:schemeClr val="accent4">
                    <a:lumMod val="75000"/>
                  </a:schemeClr>
                </a:solidFill>
              </a:rPr>
              <a:t>Formación de lectores</a:t>
            </a:r>
          </a:p>
          <a:p>
            <a:pPr marL="0" indent="0" algn="just">
              <a:buNone/>
            </a:pPr>
            <a:r>
              <a:rPr lang="es-MX" b="1" dirty="0"/>
              <a:t>La lectura asidua y por placer contribuye al fortalecimiento de los sistemas </a:t>
            </a:r>
            <a:r>
              <a:rPr lang="es-MX" b="1" dirty="0" err="1"/>
              <a:t>neurolingüísticos</a:t>
            </a:r>
            <a:endParaRPr lang="es-MX" b="1" dirty="0"/>
          </a:p>
          <a:p>
            <a:pPr marL="0" indent="0" algn="just">
              <a:buNone/>
            </a:pPr>
            <a:r>
              <a:rPr lang="es-MX" b="1" dirty="0"/>
              <a:t>El lenguaje es un sistema, con tres vertientes fundamentales:</a:t>
            </a:r>
          </a:p>
          <a:p>
            <a:pPr algn="just"/>
            <a:r>
              <a:rPr lang="es-MX" b="1" dirty="0"/>
              <a:t>El comportamiento, el pensamiento y el arte; Participan las funciones biológica, psicológica, social. </a:t>
            </a:r>
            <a:r>
              <a:rPr lang="es-MX" sz="1800" b="1" i="1" dirty="0"/>
              <a:t>(M. A. K </a:t>
            </a:r>
            <a:r>
              <a:rPr lang="es-MX" sz="1800" b="1" i="1" dirty="0" err="1"/>
              <a:t>Halliday</a:t>
            </a:r>
            <a:r>
              <a:rPr lang="es-MX" sz="1800" b="1" i="1" dirty="0"/>
              <a:t>)</a:t>
            </a:r>
          </a:p>
          <a:p>
            <a:pPr algn="just"/>
            <a:r>
              <a:rPr lang="es-MX" b="1" dirty="0"/>
              <a:t>La lectura y las artes contribuyen al desarrollo de las capacidades lingüísticas, también estéticas en la medida en que se logran “experiencias significativas y en esa medida son formativas” </a:t>
            </a:r>
            <a:r>
              <a:rPr lang="es-MX" sz="1800" b="1" i="1" dirty="0"/>
              <a:t>(Jorge Larrosa)</a:t>
            </a:r>
          </a:p>
          <a:p>
            <a:pPr algn="just"/>
            <a:r>
              <a:rPr lang="es-MX" b="1" dirty="0"/>
              <a:t>La lectura y las artes fortalecen la imaginación y otras capacidades de intelectuales que participan en el lectura y en generación e conocimiento y en la innovación. Asimismo en la comprensión de humano y el mundo natural y artificial. </a:t>
            </a:r>
            <a:endParaRPr lang="es-MX" sz="1100" b="1" dirty="0"/>
          </a:p>
        </p:txBody>
      </p:sp>
      <p:sp>
        <p:nvSpPr>
          <p:cNvPr id="5" name="CuadroTexto 4"/>
          <p:cNvSpPr txBox="1"/>
          <p:nvPr/>
        </p:nvSpPr>
        <p:spPr>
          <a:xfrm>
            <a:off x="152400" y="2710576"/>
            <a:ext cx="2667000" cy="1532334"/>
          </a:xfrm>
          <a:prstGeom prst="round2DiagRect">
            <a:avLst/>
          </a:prstGeom>
          <a:solidFill>
            <a:srgbClr val="4AB3E8"/>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800" dirty="0"/>
              <a:t>Lectura y experiencias estéticas</a:t>
            </a:r>
          </a:p>
        </p:txBody>
      </p:sp>
      <p:sp>
        <p:nvSpPr>
          <p:cNvPr id="6" name="CuadroTexto 5"/>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8" name="CuadroTexto 7"/>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135330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2933700" y="1266825"/>
            <a:ext cx="8770571" cy="4823079"/>
          </a:xfrm>
        </p:spPr>
        <p:txBody>
          <a:bodyPr>
            <a:normAutofit/>
          </a:bodyPr>
          <a:lstStyle/>
          <a:p>
            <a:pPr marL="0" indent="0" algn="just">
              <a:buNone/>
            </a:pPr>
            <a:r>
              <a:rPr lang="es-MX" sz="2400" b="1" dirty="0">
                <a:solidFill>
                  <a:schemeClr val="accent4">
                    <a:lumMod val="75000"/>
                  </a:schemeClr>
                </a:solidFill>
              </a:rPr>
              <a:t>Formación de lectores</a:t>
            </a:r>
          </a:p>
          <a:p>
            <a:pPr marL="0" indent="0" algn="just">
              <a:buNone/>
            </a:pPr>
            <a:r>
              <a:rPr lang="es-MX" dirty="0"/>
              <a:t>La habilidad de conocer, identificar, localizar, evaluar y usar de manera eficiente la información para resolver un tema,  problema o aspectos de la vida personal. </a:t>
            </a:r>
          </a:p>
          <a:p>
            <a:pPr marL="0" indent="0" algn="just">
              <a:buNone/>
            </a:pPr>
            <a:r>
              <a:rPr lang="es-MX" dirty="0"/>
              <a:t>las competencias informativas deben ser consideradas como parte de la formación y responsabilidad personal y ética para lograr rendimiento académico laboral y la productividad y competir eficazmente en un mercado mundial en constante evolución. </a:t>
            </a:r>
            <a:r>
              <a:rPr lang="es-MX" sz="1800" i="1" dirty="0"/>
              <a:t>Paul </a:t>
            </a:r>
            <a:r>
              <a:rPr lang="es-MX" sz="1800" i="1" dirty="0" err="1"/>
              <a:t>Zurkowski</a:t>
            </a:r>
            <a:r>
              <a:rPr lang="es-MX" sz="1800" i="1" dirty="0"/>
              <a:t> </a:t>
            </a:r>
            <a:endParaRPr lang="es-MX" sz="1100" i="1" dirty="0"/>
          </a:p>
        </p:txBody>
      </p:sp>
      <p:sp>
        <p:nvSpPr>
          <p:cNvPr id="5" name="CuadroTexto 4"/>
          <p:cNvSpPr txBox="1"/>
          <p:nvPr/>
        </p:nvSpPr>
        <p:spPr>
          <a:xfrm>
            <a:off x="152400" y="2710576"/>
            <a:ext cx="2667000" cy="1055608"/>
          </a:xfrm>
          <a:prstGeom prst="round2Diag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MX" sz="2800" dirty="0"/>
              <a:t>Competencias informativas</a:t>
            </a:r>
          </a:p>
        </p:txBody>
      </p:sp>
      <p:sp>
        <p:nvSpPr>
          <p:cNvPr id="6" name="CuadroTexto 5"/>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8" name="CuadroTexto 7"/>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365070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7400925" y="1130531"/>
            <a:ext cx="4303346" cy="4794019"/>
          </a:xfrm>
        </p:spPr>
        <p:txBody>
          <a:bodyPr>
            <a:normAutofit lnSpcReduction="10000"/>
          </a:bodyPr>
          <a:lstStyle/>
          <a:p>
            <a:pPr marL="0" indent="0">
              <a:buNone/>
            </a:pPr>
            <a:r>
              <a:rPr lang="es-MX" dirty="0"/>
              <a:t>Creo que el papel de la biblioteca que hasta ahora había sido fundamental, que era el de la construcción de colecciones debe orientarse hacia la construcción de capital humano, de relaciones y redes de conocimiento en la comunidad. </a:t>
            </a:r>
            <a:r>
              <a:rPr lang="es-MX" u="sng" dirty="0"/>
              <a:t>En este nuevo entorno, las personas son el centro de la misión de la biblioteca para inspirar y cultivar el aprendizaje, avanzar en el conocimiento, y fomentar y fortalecer las comunidades.</a:t>
            </a:r>
          </a:p>
          <a:p>
            <a:pPr marL="0" indent="0">
              <a:buNone/>
            </a:pPr>
            <a:r>
              <a:rPr lang="es-MX" i="1" dirty="0"/>
              <a:t>Amy K. </a:t>
            </a:r>
            <a:r>
              <a:rPr lang="es-MX" i="1" dirty="0" err="1"/>
              <a:t>Garmer</a:t>
            </a:r>
            <a:endParaRPr lang="es-MX" i="1" dirty="0"/>
          </a:p>
        </p:txBody>
      </p:sp>
      <p:pic>
        <p:nvPicPr>
          <p:cNvPr id="4" name="Imagen 3"/>
          <p:cNvPicPr>
            <a:picLocks noChangeAspect="1"/>
          </p:cNvPicPr>
          <p:nvPr/>
        </p:nvPicPr>
        <p:blipFill>
          <a:blip r:embed="rId2"/>
          <a:stretch>
            <a:fillRect/>
          </a:stretch>
        </p:blipFill>
        <p:spPr>
          <a:xfrm>
            <a:off x="209550" y="1130532"/>
            <a:ext cx="6943725" cy="3642052"/>
          </a:xfrm>
          <a:prstGeom prst="rect">
            <a:avLst/>
          </a:prstGeom>
        </p:spPr>
      </p:pic>
      <p:sp>
        <p:nvSpPr>
          <p:cNvPr id="5" name="CuadroTexto 4"/>
          <p:cNvSpPr txBox="1"/>
          <p:nvPr/>
        </p:nvSpPr>
        <p:spPr>
          <a:xfrm>
            <a:off x="133350" y="4768334"/>
            <a:ext cx="4181475" cy="369332"/>
          </a:xfrm>
          <a:prstGeom prst="rect">
            <a:avLst/>
          </a:prstGeom>
          <a:noFill/>
        </p:spPr>
        <p:txBody>
          <a:bodyPr wrap="square" rtlCol="0">
            <a:spAutoFit/>
          </a:bodyPr>
          <a:lstStyle/>
          <a:p>
            <a:r>
              <a:rPr lang="es-MX" i="1" dirty="0"/>
              <a:t>Biblioteca Central UNAM</a:t>
            </a:r>
          </a:p>
        </p:txBody>
      </p:sp>
      <p:sp>
        <p:nvSpPr>
          <p:cNvPr id="6" name="CuadroTexto 5"/>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8" name="CuadroTexto 7"/>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1282575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1743075" y="1087372"/>
            <a:ext cx="8770571" cy="460144"/>
          </a:xfrm>
        </p:spPr>
        <p:txBody>
          <a:bodyPr>
            <a:noAutofit/>
          </a:bodyPr>
          <a:lstStyle/>
          <a:p>
            <a:pPr marL="0" indent="0" algn="just">
              <a:buNone/>
            </a:pPr>
            <a:r>
              <a:rPr lang="es-MX" sz="2400" b="1" dirty="0">
                <a:solidFill>
                  <a:schemeClr val="accent4">
                    <a:lumMod val="75000"/>
                  </a:schemeClr>
                </a:solidFill>
              </a:rPr>
              <a:t>El reto para la biblioteca universitaria</a:t>
            </a:r>
          </a:p>
        </p:txBody>
      </p:sp>
      <p:graphicFrame>
        <p:nvGraphicFramePr>
          <p:cNvPr id="4" name="Diagrama 3"/>
          <p:cNvGraphicFramePr/>
          <p:nvPr>
            <p:extLst>
              <p:ext uri="{D42A27DB-BD31-4B8C-83A1-F6EECF244321}">
                <p14:modId xmlns:p14="http://schemas.microsoft.com/office/powerpoint/2010/main" xmlns="" val="4094143854"/>
              </p:ext>
            </p:extLst>
          </p:nvPr>
        </p:nvGraphicFramePr>
        <p:xfrm>
          <a:off x="1336674" y="1681347"/>
          <a:ext cx="10367597" cy="454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7" name="CuadroTexto 6"/>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3115541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3295649" y="1087372"/>
            <a:ext cx="8408621" cy="460144"/>
          </a:xfrm>
        </p:spPr>
        <p:txBody>
          <a:bodyPr>
            <a:noAutofit/>
          </a:bodyPr>
          <a:lstStyle/>
          <a:p>
            <a:pPr marL="0" indent="0" algn="ctr">
              <a:lnSpc>
                <a:spcPct val="100000"/>
              </a:lnSpc>
              <a:buNone/>
            </a:pPr>
            <a:r>
              <a:rPr lang="es-MX" sz="3200" b="1" dirty="0">
                <a:solidFill>
                  <a:schemeClr val="accent4">
                    <a:lumMod val="75000"/>
                  </a:schemeClr>
                </a:solidFill>
              </a:rPr>
              <a:t>Nuevo paradigma</a:t>
            </a:r>
          </a:p>
        </p:txBody>
      </p:sp>
      <p:sp>
        <p:nvSpPr>
          <p:cNvPr id="5" name="Rectángulo: esquinas diagonales redondeadas 4"/>
          <p:cNvSpPr/>
          <p:nvPr/>
        </p:nvSpPr>
        <p:spPr>
          <a:xfrm>
            <a:off x="3581400" y="1724024"/>
            <a:ext cx="8122871" cy="1471909"/>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800" b="1" dirty="0"/>
              <a:t>La biblioteca universitaria</a:t>
            </a:r>
          </a:p>
          <a:p>
            <a:pPr algn="ctr"/>
            <a:r>
              <a:rPr lang="es-MX" sz="2400" dirty="0"/>
              <a:t>Espacio de aprendizaje, investigación, recreación, cultura y socialización </a:t>
            </a:r>
          </a:p>
        </p:txBody>
      </p:sp>
      <p:sp>
        <p:nvSpPr>
          <p:cNvPr id="6" name="CuadroTexto 5"/>
          <p:cNvSpPr txBox="1"/>
          <p:nvPr/>
        </p:nvSpPr>
        <p:spPr>
          <a:xfrm>
            <a:off x="3295649" y="3195934"/>
            <a:ext cx="8048625" cy="33590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MX" sz="2400" dirty="0"/>
              <a:t>Nuevas modalidades de lectura e informativas</a:t>
            </a:r>
          </a:p>
          <a:p>
            <a:pPr marL="285750" indent="-285750">
              <a:lnSpc>
                <a:spcPct val="150000"/>
              </a:lnSpc>
              <a:buFont typeface="Arial" panose="020B0604020202020204" pitchFamily="34" charset="0"/>
              <a:buChar char="•"/>
            </a:pPr>
            <a:r>
              <a:rPr lang="es-MX" sz="2400" dirty="0"/>
              <a:t>Nuevas responsabilidades para los bibliotecólogos</a:t>
            </a:r>
          </a:p>
          <a:p>
            <a:pPr marL="285750" indent="-285750">
              <a:lnSpc>
                <a:spcPct val="150000"/>
              </a:lnSpc>
              <a:buFont typeface="Arial" panose="020B0604020202020204" pitchFamily="34" charset="0"/>
              <a:buChar char="•"/>
            </a:pPr>
            <a:r>
              <a:rPr lang="es-MX" sz="2400" dirty="0"/>
              <a:t>Nuevas mediaciones</a:t>
            </a:r>
          </a:p>
          <a:p>
            <a:pPr marL="285750" indent="-285750">
              <a:lnSpc>
                <a:spcPct val="150000"/>
              </a:lnSpc>
              <a:buFont typeface="Arial" panose="020B0604020202020204" pitchFamily="34" charset="0"/>
              <a:buChar char="•"/>
            </a:pPr>
            <a:r>
              <a:rPr lang="es-MX" sz="2400" dirty="0"/>
              <a:t>Nuevas transacciones</a:t>
            </a:r>
          </a:p>
          <a:p>
            <a:pPr marL="285750" indent="-285750">
              <a:lnSpc>
                <a:spcPct val="150000"/>
              </a:lnSpc>
              <a:buFont typeface="Arial" panose="020B0604020202020204" pitchFamily="34" charset="0"/>
              <a:buChar char="•"/>
            </a:pPr>
            <a:r>
              <a:rPr lang="es-MX" sz="2400" dirty="0"/>
              <a:t>Nuevas modos de comunicación</a:t>
            </a:r>
          </a:p>
          <a:p>
            <a:pPr marL="285750" indent="-285750">
              <a:lnSpc>
                <a:spcPct val="150000"/>
              </a:lnSpc>
              <a:buFont typeface="Arial" panose="020B0604020202020204" pitchFamily="34" charset="0"/>
              <a:buChar char="•"/>
            </a:pPr>
            <a:r>
              <a:rPr lang="es-MX" sz="2400" dirty="0"/>
              <a:t>Nuevos espacios y ambientes</a:t>
            </a:r>
          </a:p>
        </p:txBody>
      </p:sp>
      <p:sp>
        <p:nvSpPr>
          <p:cNvPr id="7" name="CuadroTexto 6"/>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9" name="CuadroTexto 8"/>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155390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p:cNvPicPr>
            <a:picLocks noChangeAspect="1"/>
          </p:cNvPicPr>
          <p:nvPr/>
        </p:nvPicPr>
        <p:blipFill>
          <a:blip r:embed="rId2"/>
          <a:stretch>
            <a:fillRect/>
          </a:stretch>
        </p:blipFill>
        <p:spPr>
          <a:xfrm>
            <a:off x="1604808" y="2979568"/>
            <a:ext cx="9511754" cy="3416513"/>
          </a:xfrm>
          <a:prstGeom prst="rect">
            <a:avLst/>
          </a:prstGeom>
        </p:spPr>
      </p:pic>
      <p:sp>
        <p:nvSpPr>
          <p:cNvPr id="16" name="AutoShape 8" descr="Resultado de imagen para LEER CINCO SENTIDOS"/>
          <p:cNvSpPr>
            <a:spLocks noChangeAspect="1" noChangeArrowheads="1"/>
          </p:cNvSpPr>
          <p:nvPr/>
        </p:nvSpPr>
        <p:spPr bwMode="auto">
          <a:xfrm>
            <a:off x="2357004" y="2425620"/>
            <a:ext cx="464820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sz="2000" dirty="0"/>
          </a:p>
        </p:txBody>
      </p:sp>
      <p:sp>
        <p:nvSpPr>
          <p:cNvPr id="18" name="9 CuadroTexto"/>
          <p:cNvSpPr txBox="1"/>
          <p:nvPr/>
        </p:nvSpPr>
        <p:spPr>
          <a:xfrm rot="1323222">
            <a:off x="4531377" y="3610058"/>
            <a:ext cx="3096281" cy="3416320"/>
          </a:xfrm>
          <a:prstGeom prst="rect">
            <a:avLst/>
          </a:prstGeom>
          <a:noFill/>
        </p:spPr>
        <p:txBody>
          <a:bodyPr wrap="square" rtlCol="0">
            <a:spAutoFit/>
          </a:bodyPr>
          <a:lstStyle/>
          <a:p>
            <a:r>
              <a:rPr lang="es-MX" sz="2400" b="1" dirty="0"/>
              <a:t>            M</a:t>
            </a:r>
          </a:p>
          <a:p>
            <a:r>
              <a:rPr lang="es-MX" sz="2400" b="1" dirty="0"/>
              <a:t>            E</a:t>
            </a:r>
          </a:p>
          <a:p>
            <a:r>
              <a:rPr lang="es-MX" sz="2400" b="1" dirty="0"/>
              <a:t>            D</a:t>
            </a:r>
          </a:p>
          <a:p>
            <a:r>
              <a:rPr lang="es-MX" sz="2400" b="1" dirty="0"/>
              <a:t>B I B L  I  O T E C A R I A</a:t>
            </a:r>
          </a:p>
          <a:p>
            <a:r>
              <a:rPr lang="es-MX" sz="2400" b="1" dirty="0"/>
              <a:t>            A </a:t>
            </a:r>
          </a:p>
          <a:p>
            <a:r>
              <a:rPr lang="es-MX" sz="2400" b="1" dirty="0"/>
              <a:t>            C</a:t>
            </a:r>
          </a:p>
          <a:p>
            <a:r>
              <a:rPr lang="es-MX" sz="2400" b="1" dirty="0"/>
              <a:t>            I</a:t>
            </a:r>
          </a:p>
          <a:p>
            <a:r>
              <a:rPr lang="es-MX" sz="2400" b="1" dirty="0"/>
              <a:t>           </a:t>
            </a:r>
            <a:r>
              <a:rPr lang="es-MX" sz="2400" b="1" dirty="0" err="1"/>
              <a:t>Ó</a:t>
            </a:r>
            <a:endParaRPr lang="es-MX" sz="2400" b="1" dirty="0"/>
          </a:p>
          <a:p>
            <a:r>
              <a:rPr lang="es-MX" sz="2400" b="1" dirty="0"/>
              <a:t>           N</a:t>
            </a:r>
          </a:p>
        </p:txBody>
      </p:sp>
      <p:sp>
        <p:nvSpPr>
          <p:cNvPr id="19" name="10 CuadroTexto"/>
          <p:cNvSpPr txBox="1"/>
          <p:nvPr/>
        </p:nvSpPr>
        <p:spPr>
          <a:xfrm>
            <a:off x="2301329" y="1530614"/>
            <a:ext cx="2509341" cy="400110"/>
          </a:xfrm>
          <a:prstGeom prst="rect">
            <a:avLst/>
          </a:prstGeom>
          <a:noFill/>
        </p:spPr>
        <p:txBody>
          <a:bodyPr wrap="none" rtlCol="0">
            <a:spAutoFit/>
          </a:bodyPr>
          <a:lstStyle/>
          <a:p>
            <a:r>
              <a:rPr lang="es-MX" sz="2000" dirty="0"/>
              <a:t>Recursos tradicionales</a:t>
            </a:r>
          </a:p>
        </p:txBody>
      </p:sp>
      <p:sp>
        <p:nvSpPr>
          <p:cNvPr id="20" name="12 CuadroTexto"/>
          <p:cNvSpPr txBox="1"/>
          <p:nvPr/>
        </p:nvSpPr>
        <p:spPr>
          <a:xfrm>
            <a:off x="2096930" y="1974240"/>
            <a:ext cx="3683957" cy="400110"/>
          </a:xfrm>
          <a:prstGeom prst="rect">
            <a:avLst/>
          </a:prstGeom>
          <a:noFill/>
        </p:spPr>
        <p:txBody>
          <a:bodyPr wrap="none" rtlCol="0">
            <a:spAutoFit/>
          </a:bodyPr>
          <a:lstStyle/>
          <a:p>
            <a:r>
              <a:rPr lang="es-MX" sz="2000" dirty="0"/>
              <a:t>Lectura académica e  informativa </a:t>
            </a:r>
          </a:p>
        </p:txBody>
      </p:sp>
      <p:sp>
        <p:nvSpPr>
          <p:cNvPr id="21" name="14 CuadroTexto"/>
          <p:cNvSpPr txBox="1"/>
          <p:nvPr/>
        </p:nvSpPr>
        <p:spPr>
          <a:xfrm>
            <a:off x="6566336" y="1964159"/>
            <a:ext cx="3158172" cy="400110"/>
          </a:xfrm>
          <a:prstGeom prst="rect">
            <a:avLst/>
          </a:prstGeom>
          <a:noFill/>
        </p:spPr>
        <p:txBody>
          <a:bodyPr wrap="none" rtlCol="0">
            <a:spAutoFit/>
          </a:bodyPr>
          <a:lstStyle/>
          <a:p>
            <a:r>
              <a:rPr lang="es-MX" sz="2000" dirty="0"/>
              <a:t>Lectura estética y recreativa </a:t>
            </a:r>
          </a:p>
        </p:txBody>
      </p:sp>
      <p:sp>
        <p:nvSpPr>
          <p:cNvPr id="22" name="13 CuadroTexto"/>
          <p:cNvSpPr txBox="1"/>
          <p:nvPr/>
        </p:nvSpPr>
        <p:spPr>
          <a:xfrm>
            <a:off x="5186368" y="2834198"/>
            <a:ext cx="1216680" cy="400110"/>
          </a:xfrm>
          <a:prstGeom prst="rect">
            <a:avLst/>
          </a:prstGeom>
          <a:noFill/>
        </p:spPr>
        <p:txBody>
          <a:bodyPr wrap="none" rtlCol="0">
            <a:spAutoFit/>
          </a:bodyPr>
          <a:lstStyle/>
          <a:p>
            <a:r>
              <a:rPr lang="es-MX" sz="2000" dirty="0"/>
              <a:t>Docentes </a:t>
            </a:r>
          </a:p>
        </p:txBody>
      </p:sp>
      <p:sp>
        <p:nvSpPr>
          <p:cNvPr id="23" name="16 CuadroTexto"/>
          <p:cNvSpPr txBox="1"/>
          <p:nvPr/>
        </p:nvSpPr>
        <p:spPr>
          <a:xfrm>
            <a:off x="7117276" y="2834198"/>
            <a:ext cx="1449436" cy="400110"/>
          </a:xfrm>
          <a:prstGeom prst="rect">
            <a:avLst/>
          </a:prstGeom>
          <a:noFill/>
        </p:spPr>
        <p:txBody>
          <a:bodyPr wrap="none" rtlCol="0">
            <a:spAutoFit/>
          </a:bodyPr>
          <a:lstStyle/>
          <a:p>
            <a:r>
              <a:rPr lang="es-MX" sz="2000" dirty="0"/>
              <a:t>Estudiantes </a:t>
            </a:r>
          </a:p>
        </p:txBody>
      </p:sp>
      <p:sp>
        <p:nvSpPr>
          <p:cNvPr id="24" name="17 CuadroTexto"/>
          <p:cNvSpPr txBox="1"/>
          <p:nvPr/>
        </p:nvSpPr>
        <p:spPr>
          <a:xfrm>
            <a:off x="7841994" y="2441009"/>
            <a:ext cx="2926911" cy="369332"/>
          </a:xfrm>
          <a:prstGeom prst="rect">
            <a:avLst/>
          </a:prstGeom>
          <a:noFill/>
        </p:spPr>
        <p:txBody>
          <a:bodyPr wrap="square" rtlCol="0">
            <a:spAutoFit/>
          </a:bodyPr>
          <a:lstStyle/>
          <a:p>
            <a:r>
              <a:rPr lang="es-MX" dirty="0"/>
              <a:t>Competencias informativas</a:t>
            </a:r>
          </a:p>
        </p:txBody>
      </p:sp>
      <p:sp>
        <p:nvSpPr>
          <p:cNvPr id="25" name="18 Intercalar"/>
          <p:cNvSpPr/>
          <p:nvPr/>
        </p:nvSpPr>
        <p:spPr>
          <a:xfrm rot="16200000">
            <a:off x="5004512" y="1383526"/>
            <a:ext cx="308773" cy="727250"/>
          </a:xfrm>
          <a:prstGeom prst="flowChartCollat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6" name="20 Intercalar"/>
          <p:cNvSpPr/>
          <p:nvPr/>
        </p:nvSpPr>
        <p:spPr>
          <a:xfrm rot="16200000">
            <a:off x="5925132" y="1789925"/>
            <a:ext cx="308773" cy="727250"/>
          </a:xfrm>
          <a:prstGeom prst="flowChartCollat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7" name="21 Intercalar"/>
          <p:cNvSpPr/>
          <p:nvPr/>
        </p:nvSpPr>
        <p:spPr>
          <a:xfrm rot="16200000">
            <a:off x="7329071" y="2289906"/>
            <a:ext cx="308773" cy="717073"/>
          </a:xfrm>
          <a:prstGeom prst="flowChartCollat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8" name="22 Intercalar"/>
          <p:cNvSpPr/>
          <p:nvPr/>
        </p:nvSpPr>
        <p:spPr>
          <a:xfrm rot="16200000">
            <a:off x="6569924" y="2684765"/>
            <a:ext cx="308773" cy="727250"/>
          </a:xfrm>
          <a:prstGeom prst="flowChartCollat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0" name="CuadroTexto 29"/>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17" name="CuadroTexto 16"/>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157390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9489" b="6041"/>
          <a:stretch/>
        </p:blipFill>
        <p:spPr>
          <a:xfrm>
            <a:off x="0" y="0"/>
            <a:ext cx="12178307" cy="6858000"/>
          </a:xfrm>
          <a:prstGeom prst="rect">
            <a:avLst/>
          </a:prstGeom>
        </p:spPr>
      </p:pic>
      <p:sp>
        <p:nvSpPr>
          <p:cNvPr id="3" name="Rectangle 2"/>
          <p:cNvSpPr/>
          <p:nvPr/>
        </p:nvSpPr>
        <p:spPr>
          <a:xfrm>
            <a:off x="0" y="4172989"/>
            <a:ext cx="12178307" cy="1911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extBox 3"/>
          <p:cNvSpPr txBox="1"/>
          <p:nvPr/>
        </p:nvSpPr>
        <p:spPr>
          <a:xfrm>
            <a:off x="702506" y="4344122"/>
            <a:ext cx="10773294" cy="1569660"/>
          </a:xfrm>
          <a:prstGeom prst="rect">
            <a:avLst/>
          </a:prstGeom>
          <a:noFill/>
        </p:spPr>
        <p:txBody>
          <a:bodyPr wrap="square" rtlCol="0">
            <a:spAutoFit/>
          </a:bodyPr>
          <a:lstStyle/>
          <a:p>
            <a:pPr algn="ctr"/>
            <a:r>
              <a:rPr lang="es-ES_tradnl" sz="3200" dirty="0">
                <a:solidFill>
                  <a:schemeClr val="bg1"/>
                </a:solidFill>
                <a:latin typeface="+mj-lt"/>
              </a:rPr>
              <a:t>EL ESPACIO DE LA BIBLIOTECA </a:t>
            </a:r>
            <a:r>
              <a:rPr lang="es-ES_tradnl" sz="3200">
                <a:solidFill>
                  <a:schemeClr val="bg1"/>
                </a:solidFill>
                <a:latin typeface="+mj-lt"/>
              </a:rPr>
              <a:t>ES AQUEL DONDE EL CONTENIDO Y LAS PERSONAS SE UNEN</a:t>
            </a:r>
            <a:endParaRPr lang="es-ES_tradnl" sz="3200" dirty="0">
              <a:solidFill>
                <a:schemeClr val="bg1"/>
              </a:solidFill>
              <a:latin typeface="+mj-lt"/>
            </a:endParaRPr>
          </a:p>
        </p:txBody>
      </p:sp>
    </p:spTree>
    <p:extLst>
      <p:ext uri="{BB962C8B-B14F-4D97-AF65-F5344CB8AC3E}">
        <p14:creationId xmlns:p14="http://schemas.microsoft.com/office/powerpoint/2010/main" xmlns="" val="1188908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295649" y="1087372"/>
            <a:ext cx="8408621" cy="460144"/>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gn="ctr">
              <a:lnSpc>
                <a:spcPct val="100000"/>
              </a:lnSpc>
              <a:buFont typeface="Corbel" panose="020B0503020204020204" pitchFamily="34" charset="0"/>
              <a:buNone/>
            </a:pPr>
            <a:r>
              <a:rPr lang="es-MX" sz="3200" b="1" dirty="0">
                <a:solidFill>
                  <a:schemeClr val="accent4">
                    <a:lumMod val="75000"/>
                  </a:schemeClr>
                </a:solidFill>
              </a:rPr>
              <a:t>Ambientes y espacios centrados en los lectores</a:t>
            </a:r>
          </a:p>
        </p:txBody>
      </p:sp>
      <p:pic>
        <p:nvPicPr>
          <p:cNvPr id="3" name="Picture 4" descr="Resultado de imagen para n bibliotecas universitaria salas  lectura absoluto silenci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38607" y="4117627"/>
            <a:ext cx="3775130" cy="261290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Imagen relacionad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1011" y="3706368"/>
            <a:ext cx="4197595" cy="262873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Resultado de imagen para university libraries reading roo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73063" y="1686422"/>
            <a:ext cx="3624674" cy="274439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0" descr="Resultado de imagen para n bibliotecas universitaria lectura absoluto silenci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453153" y="1646011"/>
            <a:ext cx="2251117" cy="14709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10 Rectángulo"/>
          <p:cNvSpPr/>
          <p:nvPr/>
        </p:nvSpPr>
        <p:spPr>
          <a:xfrm>
            <a:off x="10437930" y="2903074"/>
            <a:ext cx="1120496" cy="230832"/>
          </a:xfrm>
          <a:prstGeom prst="rect">
            <a:avLst/>
          </a:prstGeom>
        </p:spPr>
        <p:txBody>
          <a:bodyPr wrap="square">
            <a:spAutoFit/>
          </a:bodyPr>
          <a:lstStyle/>
          <a:p>
            <a:r>
              <a:rPr lang="es-MX" sz="900" dirty="0"/>
              <a:t>Catarina Sobral</a:t>
            </a:r>
          </a:p>
        </p:txBody>
      </p:sp>
      <p:pic>
        <p:nvPicPr>
          <p:cNvPr id="8" name="Picture 12" descr="Imagen relacionada"/>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796471" y="3232401"/>
            <a:ext cx="4228173" cy="31027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uadroTexto 8"/>
          <p:cNvSpPr txBox="1"/>
          <p:nvPr/>
        </p:nvSpPr>
        <p:spPr>
          <a:xfrm>
            <a:off x="4966878" y="1686422"/>
            <a:ext cx="4486275" cy="930621"/>
          </a:xfrm>
          <a:prstGeom prst="rect">
            <a:avLst/>
          </a:prstGeom>
          <a:noFill/>
        </p:spPr>
        <p:txBody>
          <a:bodyPr wrap="square" rtlCol="0">
            <a:spAutoFit/>
          </a:bodyPr>
          <a:lstStyle/>
          <a:p>
            <a:r>
              <a:rPr lang="es-MX" dirty="0"/>
              <a:t>Las nuevas prácticas de lectura y de informarse son una oportunidad para atraer a los usuarios a las bibliotecas</a:t>
            </a:r>
          </a:p>
        </p:txBody>
      </p:sp>
      <p:sp>
        <p:nvSpPr>
          <p:cNvPr id="10" name="Rectángulo: esquinas diagonales redondeadas 9"/>
          <p:cNvSpPr/>
          <p:nvPr/>
        </p:nvSpPr>
        <p:spPr>
          <a:xfrm>
            <a:off x="4497737" y="2790825"/>
            <a:ext cx="3616000" cy="1123950"/>
          </a:xfrm>
          <a:prstGeom prst="round2DiagRect">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b="1" dirty="0" smtClean="0"/>
              <a:t>Lectura en silencio </a:t>
            </a:r>
            <a:endParaRPr lang="es-MX" sz="2400" b="1" dirty="0"/>
          </a:p>
        </p:txBody>
      </p:sp>
      <p:sp>
        <p:nvSpPr>
          <p:cNvPr id="11" name="CuadroTexto 10"/>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13" name="CuadroTexto 12"/>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152496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295649" y="1087372"/>
            <a:ext cx="8408621" cy="460144"/>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gn="ctr">
              <a:lnSpc>
                <a:spcPct val="100000"/>
              </a:lnSpc>
              <a:buFont typeface="Corbel" panose="020B0503020204020204" pitchFamily="34" charset="0"/>
              <a:buNone/>
            </a:pPr>
            <a:r>
              <a:rPr lang="es-MX" sz="3200" b="1" dirty="0">
                <a:solidFill>
                  <a:schemeClr val="accent4">
                    <a:lumMod val="75000"/>
                  </a:schemeClr>
                </a:solidFill>
              </a:rPr>
              <a:t>Ambientes y espacios centrados en los lectores</a:t>
            </a:r>
          </a:p>
        </p:txBody>
      </p:sp>
      <p:sp>
        <p:nvSpPr>
          <p:cNvPr id="3" name="Rectángulo: esquinas diagonales redondeadas 2"/>
          <p:cNvSpPr/>
          <p:nvPr/>
        </p:nvSpPr>
        <p:spPr>
          <a:xfrm>
            <a:off x="458626" y="1879419"/>
            <a:ext cx="3818099" cy="1123949"/>
          </a:xfrm>
          <a:prstGeom prst="round2DiagRect">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b="1" dirty="0" smtClean="0"/>
              <a:t>L</a:t>
            </a:r>
            <a:r>
              <a:rPr lang="es-MX" sz="2400" b="1" dirty="0" smtClean="0"/>
              <a:t>ectura digital</a:t>
            </a:r>
          </a:p>
          <a:p>
            <a:pPr algn="ctr"/>
            <a:r>
              <a:rPr lang="es-MX" sz="2400" b="1" dirty="0" smtClean="0"/>
              <a:t>Áreas </a:t>
            </a:r>
            <a:r>
              <a:rPr lang="es-MX" sz="2400" b="1" dirty="0"/>
              <a:t>de equipamiento </a:t>
            </a:r>
            <a:r>
              <a:rPr lang="es-MX" sz="2400" b="1" dirty="0" smtClean="0"/>
              <a:t>electrónico</a:t>
            </a:r>
            <a:endParaRPr lang="es-MX" sz="2400" b="1" dirty="0"/>
          </a:p>
        </p:txBody>
      </p:sp>
      <p:pic>
        <p:nvPicPr>
          <p:cNvPr id="6" name="Picture 8"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8768" y="3370947"/>
            <a:ext cx="4630932" cy="3038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Imagen relacionad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5900" y="1879419"/>
            <a:ext cx="4374256" cy="236719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Resultado de imagen para n bibliotecas universitaria salas  lectura absoluto silenci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750475" y="3166213"/>
            <a:ext cx="4160470" cy="31286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uadroTexto 6"/>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9" name="CuadroTexto 8"/>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322244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295649" y="1087372"/>
            <a:ext cx="8408621" cy="460144"/>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gn="ctr">
              <a:lnSpc>
                <a:spcPct val="100000"/>
              </a:lnSpc>
              <a:buFont typeface="Corbel" panose="020B0503020204020204" pitchFamily="34" charset="0"/>
              <a:buNone/>
            </a:pPr>
            <a:r>
              <a:rPr lang="es-MX" sz="3200" b="1" dirty="0">
                <a:solidFill>
                  <a:schemeClr val="accent4">
                    <a:lumMod val="75000"/>
                  </a:schemeClr>
                </a:solidFill>
              </a:rPr>
              <a:t>Ambientes y espacios centrados en los lectores</a:t>
            </a:r>
          </a:p>
        </p:txBody>
      </p:sp>
      <p:sp>
        <p:nvSpPr>
          <p:cNvPr id="3" name="Rectángulo: esquinas diagonales redondeadas 2"/>
          <p:cNvSpPr/>
          <p:nvPr/>
        </p:nvSpPr>
        <p:spPr>
          <a:xfrm>
            <a:off x="218088" y="2185255"/>
            <a:ext cx="2837023" cy="1123950"/>
          </a:xfrm>
          <a:prstGeom prst="round2DiagRect">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b="1" dirty="0"/>
              <a:t>Áreas de lectura por placer</a:t>
            </a:r>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65173" y="1710587"/>
            <a:ext cx="3448051" cy="238916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Imagen relacionad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9433" y="1626343"/>
            <a:ext cx="3991082" cy="224177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Imagen relacionad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1886" y="3946944"/>
            <a:ext cx="3950711" cy="253653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Resultado de imagen para espacios para dormir  en bibliotecas "/>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97049" y="4179375"/>
            <a:ext cx="4184300" cy="230410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uadroTexto 7"/>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10" name="CuadroTexto 9"/>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2348275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295649" y="1087372"/>
            <a:ext cx="8408621" cy="460144"/>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gn="ctr">
              <a:lnSpc>
                <a:spcPct val="100000"/>
              </a:lnSpc>
              <a:buFont typeface="Corbel" panose="020B0503020204020204" pitchFamily="34" charset="0"/>
              <a:buNone/>
            </a:pPr>
            <a:r>
              <a:rPr lang="es-MX" sz="3200" b="1" dirty="0">
                <a:solidFill>
                  <a:schemeClr val="accent4">
                    <a:lumMod val="75000"/>
                  </a:schemeClr>
                </a:solidFill>
              </a:rPr>
              <a:t>Ambientes y espacios centrados en los lectores</a:t>
            </a:r>
          </a:p>
        </p:txBody>
      </p:sp>
      <p:sp>
        <p:nvSpPr>
          <p:cNvPr id="3" name="Rectángulo: esquinas diagonales redondeadas 2"/>
          <p:cNvSpPr/>
          <p:nvPr/>
        </p:nvSpPr>
        <p:spPr>
          <a:xfrm>
            <a:off x="218088" y="1695450"/>
            <a:ext cx="2837023" cy="745944"/>
          </a:xfrm>
          <a:prstGeom prst="round2DiagRect">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b="1" dirty="0"/>
              <a:t>Área audiovisual</a:t>
            </a:r>
          </a:p>
        </p:txBody>
      </p:sp>
      <p:pic>
        <p:nvPicPr>
          <p:cNvPr id="4" name="Picture 6" descr="Resultado de imagen para n bibliotecas universitaria cubiculo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9242" y="2194015"/>
            <a:ext cx="4044859" cy="404485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Resultado de imagen para espacios audiovisuales en biblioteca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08232" y="1809749"/>
            <a:ext cx="4428473" cy="279082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adroTexto 5"/>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8" name="CuadroTexto 7"/>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1729880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295649" y="1087372"/>
            <a:ext cx="8408621" cy="460144"/>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gn="ctr">
              <a:lnSpc>
                <a:spcPct val="100000"/>
              </a:lnSpc>
              <a:buFont typeface="Corbel" panose="020B0503020204020204" pitchFamily="34" charset="0"/>
              <a:buNone/>
            </a:pPr>
            <a:r>
              <a:rPr lang="es-MX" sz="3200" b="1" dirty="0">
                <a:solidFill>
                  <a:schemeClr val="accent4">
                    <a:lumMod val="75000"/>
                  </a:schemeClr>
                </a:solidFill>
              </a:rPr>
              <a:t>Ambientes y espacios centrados en los lectores</a:t>
            </a:r>
          </a:p>
        </p:txBody>
      </p:sp>
      <p:sp>
        <p:nvSpPr>
          <p:cNvPr id="3" name="Rectángulo: esquinas diagonales redondeadas 2"/>
          <p:cNvSpPr/>
          <p:nvPr/>
        </p:nvSpPr>
        <p:spPr>
          <a:xfrm>
            <a:off x="218088" y="1087372"/>
            <a:ext cx="2837023" cy="1354022"/>
          </a:xfrm>
          <a:prstGeom prst="round2DiagRect">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b="1" dirty="0" smtClean="0"/>
              <a:t>Investigación </a:t>
            </a:r>
          </a:p>
          <a:p>
            <a:pPr algn="ctr"/>
            <a:r>
              <a:rPr lang="es-MX" sz="2400" b="1" dirty="0" smtClean="0"/>
              <a:t>y</a:t>
            </a:r>
          </a:p>
          <a:p>
            <a:pPr algn="ctr"/>
            <a:r>
              <a:rPr lang="es-MX" sz="2400" b="1" dirty="0" smtClean="0"/>
              <a:t> Aprendizaje </a:t>
            </a:r>
            <a:r>
              <a:rPr lang="es-MX" sz="2400" b="1" dirty="0"/>
              <a:t>colaborativo</a:t>
            </a:r>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9728" y="2715932"/>
            <a:ext cx="4056268" cy="321368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Resultado de imagen para n bibliotecas universitaria areas aprendizaje colaborativ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12146" y="1739618"/>
            <a:ext cx="4270720" cy="275618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2" descr="Imagen relacionad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81911" y="3583316"/>
            <a:ext cx="4392488" cy="277895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uadroTexto 7"/>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10" name="CuadroTexto 9"/>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1860032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295649" y="1087372"/>
            <a:ext cx="8408621" cy="460144"/>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gn="ctr">
              <a:lnSpc>
                <a:spcPct val="100000"/>
              </a:lnSpc>
              <a:buFont typeface="Corbel" panose="020B0503020204020204" pitchFamily="34" charset="0"/>
              <a:buNone/>
            </a:pPr>
            <a:r>
              <a:rPr lang="es-MX" sz="3200" b="1" dirty="0">
                <a:solidFill>
                  <a:schemeClr val="accent4">
                    <a:lumMod val="75000"/>
                  </a:schemeClr>
                </a:solidFill>
              </a:rPr>
              <a:t>Ambientes y espacios centrados en los lectores</a:t>
            </a:r>
          </a:p>
        </p:txBody>
      </p:sp>
      <p:sp>
        <p:nvSpPr>
          <p:cNvPr id="3" name="Rectángulo: esquinas diagonales redondeadas 2"/>
          <p:cNvSpPr/>
          <p:nvPr/>
        </p:nvSpPr>
        <p:spPr>
          <a:xfrm>
            <a:off x="218088" y="1743074"/>
            <a:ext cx="3277587" cy="928391"/>
          </a:xfrm>
          <a:prstGeom prst="round2DiagRect">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b="1" dirty="0" smtClean="0"/>
              <a:t>Re</a:t>
            </a:r>
            <a:r>
              <a:rPr lang="es-MX" sz="2400" b="1" dirty="0" smtClean="0"/>
              <a:t>alizar </a:t>
            </a:r>
            <a:r>
              <a:rPr lang="es-MX" sz="2400" b="1" dirty="0"/>
              <a:t>diferentes tipos de trabajos</a:t>
            </a:r>
          </a:p>
        </p:txBody>
      </p:sp>
      <p:pic>
        <p:nvPicPr>
          <p:cNvPr id="8" name="Picture 4"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8380" y="1810742"/>
            <a:ext cx="2897558" cy="203584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Imagen relacionad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1922" y="3472290"/>
            <a:ext cx="5148064" cy="298450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 descr="Resultado de imagen para n bibliotecas universitaria cubículos para  colaborativ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5974" y="2880557"/>
            <a:ext cx="4284529" cy="241938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Resultado de imagen para expo  libro arte objet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143975" y="1896337"/>
            <a:ext cx="2088232" cy="186465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CuadroTexto 11"/>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14" name="CuadroTexto 13"/>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3046833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295650" y="857301"/>
            <a:ext cx="8408621" cy="460144"/>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gn="ctr">
              <a:lnSpc>
                <a:spcPct val="100000"/>
              </a:lnSpc>
              <a:buFont typeface="Corbel" panose="020B0503020204020204" pitchFamily="34" charset="0"/>
              <a:buNone/>
            </a:pPr>
            <a:r>
              <a:rPr lang="es-MX" sz="3200" b="1" dirty="0">
                <a:solidFill>
                  <a:schemeClr val="accent4">
                    <a:lumMod val="75000"/>
                  </a:schemeClr>
                </a:solidFill>
              </a:rPr>
              <a:t>Ambientes y espacios centrados en los lectores</a:t>
            </a:r>
          </a:p>
        </p:txBody>
      </p:sp>
      <p:sp>
        <p:nvSpPr>
          <p:cNvPr id="3" name="Rectángulo: esquinas diagonales redondeadas 2"/>
          <p:cNvSpPr/>
          <p:nvPr/>
        </p:nvSpPr>
        <p:spPr>
          <a:xfrm>
            <a:off x="176228" y="1317444"/>
            <a:ext cx="4526155" cy="1525942"/>
          </a:xfrm>
          <a:prstGeom prst="round2DiagRect">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b="1" dirty="0"/>
              <a:t>Áreas de </a:t>
            </a:r>
            <a:r>
              <a:rPr lang="es-MX" sz="2400" b="1" dirty="0" smtClean="0"/>
              <a:t>promoción de la lectura, cursos conferencias</a:t>
            </a:r>
            <a:r>
              <a:rPr lang="es-MX" sz="2400" b="1" dirty="0"/>
              <a:t>, </a:t>
            </a:r>
            <a:r>
              <a:rPr lang="es-MX" sz="2400" b="1" dirty="0" smtClean="0"/>
              <a:t>exposiciones </a:t>
            </a:r>
            <a:r>
              <a:rPr lang="es-MX" sz="2400" b="1" dirty="0"/>
              <a:t>y usos </a:t>
            </a:r>
            <a:r>
              <a:rPr lang="es-MX" sz="2400" b="1" dirty="0" smtClean="0"/>
              <a:t>múltiples</a:t>
            </a:r>
            <a:endParaRPr lang="es-MX" sz="2400" b="1" dirty="0"/>
          </a:p>
        </p:txBody>
      </p:sp>
      <p:pic>
        <p:nvPicPr>
          <p:cNvPr id="4" name="Picture 4" descr="Resultado de imagen para n bibliotecas universitaria sala conferencia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02383" y="1795289"/>
            <a:ext cx="3356529"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0" descr="Imagen relacionad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799165" y="1865305"/>
            <a:ext cx="2905106" cy="288308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2" descr="Resultado de imagen para expo  libro arte obje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8864" y="3877056"/>
            <a:ext cx="3410301" cy="249742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6" descr="Imagen relacionada"/>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02336" y="2888099"/>
            <a:ext cx="4123819" cy="353109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uadroTexto 7"/>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10" name="CuadroTexto 9"/>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4063397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295649" y="1087372"/>
            <a:ext cx="8408621" cy="460144"/>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gn="ctr">
              <a:lnSpc>
                <a:spcPct val="100000"/>
              </a:lnSpc>
              <a:buFont typeface="Corbel" panose="020B0503020204020204" pitchFamily="34" charset="0"/>
              <a:buNone/>
            </a:pPr>
            <a:r>
              <a:rPr lang="es-MX" sz="3200" b="1" dirty="0">
                <a:solidFill>
                  <a:schemeClr val="accent4">
                    <a:lumMod val="75000"/>
                  </a:schemeClr>
                </a:solidFill>
              </a:rPr>
              <a:t>Ambientes y espacios centrados en los lectores</a:t>
            </a:r>
          </a:p>
        </p:txBody>
      </p:sp>
      <p:sp>
        <p:nvSpPr>
          <p:cNvPr id="3" name="Rectángulo: esquinas diagonales redondeadas 2"/>
          <p:cNvSpPr/>
          <p:nvPr/>
        </p:nvSpPr>
        <p:spPr>
          <a:xfrm>
            <a:off x="218088" y="1743074"/>
            <a:ext cx="2837023" cy="698319"/>
          </a:xfrm>
          <a:prstGeom prst="round2DiagRect">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b="1" dirty="0"/>
              <a:t>Áreas sociales</a:t>
            </a:r>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561" y="2759354"/>
            <a:ext cx="4912829" cy="344805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Resultado de imagen para n bibliotecas universitaria sala lectur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01442" y="2352676"/>
            <a:ext cx="4491308" cy="385473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adroTexto 5"/>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8" name="CuadroTexto 7"/>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3104805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295649" y="1087372"/>
            <a:ext cx="8408621" cy="460144"/>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gn="ctr">
              <a:lnSpc>
                <a:spcPct val="100000"/>
              </a:lnSpc>
              <a:buFont typeface="Corbel" panose="020B0503020204020204" pitchFamily="34" charset="0"/>
              <a:buNone/>
            </a:pPr>
            <a:r>
              <a:rPr lang="es-MX" sz="3200" b="1" dirty="0">
                <a:solidFill>
                  <a:schemeClr val="accent4">
                    <a:lumMod val="75000"/>
                  </a:schemeClr>
                </a:solidFill>
              </a:rPr>
              <a:t>Ambientes y espacios centrados en los lectores</a:t>
            </a:r>
          </a:p>
        </p:txBody>
      </p:sp>
      <p:sp>
        <p:nvSpPr>
          <p:cNvPr id="3" name="Rectángulo: esquinas diagonales redondeadas 2"/>
          <p:cNvSpPr/>
          <p:nvPr/>
        </p:nvSpPr>
        <p:spPr>
          <a:xfrm>
            <a:off x="218088" y="780288"/>
            <a:ext cx="2897823" cy="1772412"/>
          </a:xfrm>
          <a:prstGeom prst="round2DiagRect">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000" b="1" dirty="0"/>
              <a:t>Espacios electrónicos </a:t>
            </a:r>
            <a:r>
              <a:rPr lang="es-MX" sz="2000" b="1" dirty="0" smtClean="0"/>
              <a:t>para leer, informarse,   </a:t>
            </a:r>
          </a:p>
          <a:p>
            <a:pPr algn="ctr"/>
            <a:r>
              <a:rPr lang="es-MX" sz="2000" b="1" dirty="0" smtClean="0"/>
              <a:t>Recibir orientación</a:t>
            </a:r>
          </a:p>
          <a:p>
            <a:pPr algn="ctr"/>
            <a:r>
              <a:rPr lang="es-MX" sz="2000" b="1" dirty="0" smtClean="0"/>
              <a:t>Y mantener comunicación entre biblioteca y usuarios</a:t>
            </a:r>
            <a:endParaRPr lang="es-MX" sz="2000" b="1" dirty="0"/>
          </a:p>
        </p:txBody>
      </p:sp>
      <p:pic>
        <p:nvPicPr>
          <p:cNvPr id="4" name="Picture 2" descr="Resultado de imagen para n bibliotecas universitaria cubículos para  colaborativ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60831" y="1702865"/>
            <a:ext cx="4117531" cy="22932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824466" y="3968161"/>
            <a:ext cx="3367534" cy="24510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4" descr="Imagen relacionad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6272" y="2790584"/>
            <a:ext cx="1838704" cy="27813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Imagen relacionada"/>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58100" y="1547516"/>
            <a:ext cx="3702779" cy="150065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8" descr="Resultado de imagen para n bibliotecas universitaria  moviles"/>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90269" y="4255448"/>
            <a:ext cx="2531032" cy="240178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0" descr="Imagen relacionada"/>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274572" y="4714408"/>
            <a:ext cx="1682677" cy="148386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2" descr="Imagen relacionada"/>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618786" y="4696607"/>
            <a:ext cx="2509790" cy="172258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uadroTexto 10"/>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13" name="CuadroTexto 12"/>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pic>
        <p:nvPicPr>
          <p:cNvPr id="5122" name="Picture 2" descr="https://encrypted-tbn2.gstatic.com/images?q=tbn:ANd9GcRrk-fL3dliUcDF8T4qtdDt9FEPOvAUtSkfGI8H9cU6slx6xmrTONVVgEtj"/>
          <p:cNvPicPr>
            <a:picLocks noChangeAspect="1" noChangeArrowheads="1"/>
          </p:cNvPicPr>
          <p:nvPr/>
        </p:nvPicPr>
        <p:blipFill>
          <a:blip r:embed="rId9"/>
          <a:srcRect/>
          <a:stretch>
            <a:fillRect/>
          </a:stretch>
        </p:blipFill>
        <p:spPr bwMode="auto">
          <a:xfrm>
            <a:off x="7309991" y="3094555"/>
            <a:ext cx="3028950" cy="1086679"/>
          </a:xfrm>
          <a:prstGeom prst="rect">
            <a:avLst/>
          </a:prstGeom>
          <a:noFill/>
        </p:spPr>
      </p:pic>
    </p:spTree>
    <p:extLst>
      <p:ext uri="{BB962C8B-B14F-4D97-AF65-F5344CB8AC3E}">
        <p14:creationId xmlns:p14="http://schemas.microsoft.com/office/powerpoint/2010/main" xmlns="" val="2148492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295649" y="1087372"/>
            <a:ext cx="8408621" cy="460144"/>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gn="ctr">
              <a:lnSpc>
                <a:spcPct val="100000"/>
              </a:lnSpc>
              <a:buFont typeface="Corbel" panose="020B0503020204020204" pitchFamily="34" charset="0"/>
              <a:buNone/>
            </a:pPr>
            <a:r>
              <a:rPr lang="es-MX" sz="3200" b="1" dirty="0">
                <a:solidFill>
                  <a:schemeClr val="accent4">
                    <a:lumMod val="75000"/>
                  </a:schemeClr>
                </a:solidFill>
              </a:rPr>
              <a:t>Ambientes y espacios centrados en los lectores</a:t>
            </a:r>
          </a:p>
        </p:txBody>
      </p:sp>
      <p:sp>
        <p:nvSpPr>
          <p:cNvPr id="3" name="Rectángulo: esquinas diagonales redondeadas 2"/>
          <p:cNvSpPr/>
          <p:nvPr/>
        </p:nvSpPr>
        <p:spPr>
          <a:xfrm>
            <a:off x="218088" y="1317444"/>
            <a:ext cx="2837023" cy="1123950"/>
          </a:xfrm>
          <a:prstGeom prst="round2DiagRect">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b="1" dirty="0"/>
              <a:t>Lectura y cultura móvil</a:t>
            </a:r>
          </a:p>
        </p:txBody>
      </p:sp>
      <p:pic>
        <p:nvPicPr>
          <p:cNvPr id="4" name="Picture 8" descr="Resultado de imagen para descarga cultura un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79800" y="1949970"/>
            <a:ext cx="5091644" cy="375550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0" descr="Imagen relacionad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613909" y="1815546"/>
            <a:ext cx="2861384" cy="432945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adroTexto 5"/>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8" name="CuadroTexto 7"/>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402398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Content Placeholder 2"/>
          <p:cNvSpPr>
            <a:spLocks noGrp="1"/>
          </p:cNvSpPr>
          <p:nvPr>
            <p:ph idx="1"/>
          </p:nvPr>
        </p:nvSpPr>
        <p:spPr>
          <a:xfrm>
            <a:off x="5968538" y="1130531"/>
            <a:ext cx="5735733" cy="4959373"/>
          </a:xfrm>
        </p:spPr>
        <p:txBody>
          <a:bodyPr>
            <a:normAutofit/>
          </a:bodyPr>
          <a:lstStyle/>
          <a:p>
            <a:pPr marL="0" indent="0" algn="ctr">
              <a:lnSpc>
                <a:spcPct val="100000"/>
              </a:lnSpc>
              <a:buNone/>
            </a:pPr>
            <a:r>
              <a:rPr lang="es-ES_tradnl" sz="2400" dirty="0">
                <a:solidFill>
                  <a:schemeClr val="accent2">
                    <a:lumMod val="75000"/>
                  </a:schemeClr>
                </a:solidFill>
                <a:latin typeface="+mj-lt"/>
              </a:rPr>
              <a:t>FORTALEZAS DE LA BIBLIOTECA UNIVERSITARIA</a:t>
            </a:r>
          </a:p>
        </p:txBody>
      </p:sp>
      <p:pic>
        <p:nvPicPr>
          <p:cNvPr id="9" name="Picture 8"/>
          <p:cNvPicPr>
            <a:picLocks noChangeAspect="1"/>
          </p:cNvPicPr>
          <p:nvPr/>
        </p:nvPicPr>
        <p:blipFill rotWithShape="1">
          <a:blip r:embed="rId2">
            <a:extLst>
              <a:ext uri="{28A0092B-C50C-407E-A947-70E740481C1C}">
                <a14:useLocalDpi xmlns:a14="http://schemas.microsoft.com/office/drawing/2010/main" xmlns="" val="0"/>
              </a:ext>
            </a:extLst>
          </a:blip>
          <a:srcRect r="26604" b="953"/>
          <a:stretch/>
        </p:blipFill>
        <p:spPr>
          <a:xfrm>
            <a:off x="384725" y="1130532"/>
            <a:ext cx="5097950" cy="5288664"/>
          </a:xfrm>
          <a:prstGeom prst="rect">
            <a:avLst/>
          </a:prstGeom>
        </p:spPr>
      </p:pic>
      <p:graphicFrame>
        <p:nvGraphicFramePr>
          <p:cNvPr id="10" name="Diagram 9"/>
          <p:cNvGraphicFramePr/>
          <p:nvPr>
            <p:extLst>
              <p:ext uri="{D42A27DB-BD31-4B8C-83A1-F6EECF244321}">
                <p14:modId xmlns:p14="http://schemas.microsoft.com/office/powerpoint/2010/main" xmlns="" val="1187864171"/>
              </p:ext>
            </p:extLst>
          </p:nvPr>
        </p:nvGraphicFramePr>
        <p:xfrm>
          <a:off x="5427748" y="2310939"/>
          <a:ext cx="6463607" cy="407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7" name="CuadroTexto 6"/>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400342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295649" y="1087372"/>
            <a:ext cx="8408621" cy="460144"/>
          </a:xfrm>
          <a:prstGeom prst="rect">
            <a:avLst/>
          </a:prstGeom>
        </p:spPr>
        <p:txBody>
          <a:bodyPr>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lgn="ctr">
              <a:lnSpc>
                <a:spcPct val="100000"/>
              </a:lnSpc>
              <a:buFont typeface="Corbel" panose="020B0503020204020204" pitchFamily="34" charset="0"/>
              <a:buNone/>
            </a:pPr>
            <a:r>
              <a:rPr lang="es-MX" sz="3200" b="1" dirty="0">
                <a:solidFill>
                  <a:schemeClr val="accent4">
                    <a:lumMod val="75000"/>
                  </a:schemeClr>
                </a:solidFill>
              </a:rPr>
              <a:t>Ambientes y espacios centrados en los lectores</a:t>
            </a:r>
          </a:p>
        </p:txBody>
      </p:sp>
      <p:sp>
        <p:nvSpPr>
          <p:cNvPr id="3" name="Rectángulo: esquinas diagonales redondeadas 2"/>
          <p:cNvSpPr/>
          <p:nvPr/>
        </p:nvSpPr>
        <p:spPr>
          <a:xfrm>
            <a:off x="218088" y="1706472"/>
            <a:ext cx="3563337" cy="778056"/>
          </a:xfrm>
          <a:prstGeom prst="round2DiagRect">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b="1" dirty="0"/>
              <a:t>Aplicaciones electrónicas</a:t>
            </a:r>
          </a:p>
        </p:txBody>
      </p:sp>
      <p:pic>
        <p:nvPicPr>
          <p:cNvPr id="4" name="Picture 4" descr="http://www.audifonostenerife.com/wp-content/uploads/2014/09/oir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2218" y="2695202"/>
            <a:ext cx="10594819" cy="326744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uadroTexto 4"/>
          <p:cNvSpPr txBox="1"/>
          <p:nvPr/>
        </p:nvSpPr>
        <p:spPr>
          <a:xfrm>
            <a:off x="4029075" y="2095500"/>
            <a:ext cx="7010400" cy="369332"/>
          </a:xfrm>
          <a:prstGeom prst="rect">
            <a:avLst/>
          </a:prstGeom>
          <a:noFill/>
        </p:spPr>
        <p:txBody>
          <a:bodyPr wrap="square" rtlCol="0">
            <a:spAutoFit/>
          </a:bodyPr>
          <a:lstStyle/>
          <a:p>
            <a:r>
              <a:rPr lang="es-MX" dirty="0"/>
              <a:t>Servicios de lectura e información para usuarios discapacitados</a:t>
            </a:r>
          </a:p>
        </p:txBody>
      </p:sp>
      <p:sp>
        <p:nvSpPr>
          <p:cNvPr id="6" name="CuadroTexto 5"/>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8" name="CuadroTexto 7"/>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2936224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p:cNvSpPr/>
          <p:nvPr/>
        </p:nvSpPr>
        <p:spPr>
          <a:xfrm>
            <a:off x="5459728" y="2243606"/>
            <a:ext cx="2447925" cy="8191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dirty="0"/>
              <a:t>Construcción de conocimiento</a:t>
            </a:r>
          </a:p>
        </p:txBody>
      </p:sp>
      <p:sp>
        <p:nvSpPr>
          <p:cNvPr id="5" name="Rectángulo: esquinas redondeadas 4"/>
          <p:cNvSpPr/>
          <p:nvPr/>
        </p:nvSpPr>
        <p:spPr>
          <a:xfrm>
            <a:off x="5219724" y="3403687"/>
            <a:ext cx="2105025" cy="8763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dirty="0"/>
              <a:t>Formación de lectores</a:t>
            </a:r>
          </a:p>
        </p:txBody>
      </p:sp>
      <p:sp>
        <p:nvSpPr>
          <p:cNvPr id="7" name="Rectángulo: esquinas redondeadas 6"/>
          <p:cNvSpPr/>
          <p:nvPr/>
        </p:nvSpPr>
        <p:spPr>
          <a:xfrm>
            <a:off x="2404535" y="2894472"/>
            <a:ext cx="2105025" cy="8763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Competencias uso de recursos informativos</a:t>
            </a:r>
          </a:p>
        </p:txBody>
      </p:sp>
      <p:sp>
        <p:nvSpPr>
          <p:cNvPr id="8" name="Rectángulo: esquinas redondeadas 7"/>
          <p:cNvSpPr/>
          <p:nvPr/>
        </p:nvSpPr>
        <p:spPr>
          <a:xfrm>
            <a:off x="9011136" y="3360334"/>
            <a:ext cx="2105025" cy="8763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a:t>Uso del conocimiento</a:t>
            </a:r>
          </a:p>
        </p:txBody>
      </p:sp>
      <p:grpSp>
        <p:nvGrpSpPr>
          <p:cNvPr id="39" name="Grupo 38"/>
          <p:cNvGrpSpPr/>
          <p:nvPr/>
        </p:nvGrpSpPr>
        <p:grpSpPr>
          <a:xfrm>
            <a:off x="7644846" y="4315328"/>
            <a:ext cx="4266434" cy="1984238"/>
            <a:chOff x="7727208" y="3668349"/>
            <a:chExt cx="4266434" cy="1984238"/>
          </a:xfrm>
        </p:grpSpPr>
        <p:sp>
          <p:nvSpPr>
            <p:cNvPr id="10" name="45 Rectángulo"/>
            <p:cNvSpPr/>
            <p:nvPr/>
          </p:nvSpPr>
          <p:spPr>
            <a:xfrm>
              <a:off x="10630319" y="3668858"/>
              <a:ext cx="1270861" cy="369332"/>
            </a:xfrm>
            <a:prstGeom prst="rect">
              <a:avLst/>
            </a:prstGeom>
          </p:spPr>
          <p:txBody>
            <a:bodyPr wrap="none">
              <a:spAutoFit/>
            </a:bodyPr>
            <a:lstStyle/>
            <a:p>
              <a:pPr lvl="0" algn="ctr"/>
              <a:r>
                <a:rPr lang="es-MX" dirty="0">
                  <a:solidFill>
                    <a:prstClr val="black">
                      <a:lumMod val="95000"/>
                      <a:lumOff val="5000"/>
                    </a:prstClr>
                  </a:solidFill>
                </a:rPr>
                <a:t>Reflexionar</a:t>
              </a:r>
            </a:p>
          </p:txBody>
        </p:sp>
        <p:sp>
          <p:nvSpPr>
            <p:cNvPr id="11" name="46 Rectángulo"/>
            <p:cNvSpPr/>
            <p:nvPr/>
          </p:nvSpPr>
          <p:spPr>
            <a:xfrm>
              <a:off x="8370398" y="3668349"/>
              <a:ext cx="1379545" cy="369332"/>
            </a:xfrm>
            <a:prstGeom prst="rect">
              <a:avLst/>
            </a:prstGeom>
          </p:spPr>
          <p:txBody>
            <a:bodyPr wrap="none">
              <a:spAutoFit/>
            </a:bodyPr>
            <a:lstStyle/>
            <a:p>
              <a:pPr lvl="0" algn="ctr"/>
              <a:r>
                <a:rPr lang="es-MX" dirty="0">
                  <a:solidFill>
                    <a:prstClr val="black">
                      <a:lumMod val="95000"/>
                      <a:lumOff val="5000"/>
                    </a:prstClr>
                  </a:solidFill>
                </a:rPr>
                <a:t>Comprender</a:t>
              </a:r>
            </a:p>
          </p:txBody>
        </p:sp>
        <p:sp>
          <p:nvSpPr>
            <p:cNvPr id="12" name="47 Rectángulo"/>
            <p:cNvSpPr/>
            <p:nvPr/>
          </p:nvSpPr>
          <p:spPr>
            <a:xfrm>
              <a:off x="11189383" y="4095429"/>
              <a:ext cx="696666" cy="369332"/>
            </a:xfrm>
            <a:prstGeom prst="rect">
              <a:avLst/>
            </a:prstGeom>
          </p:spPr>
          <p:txBody>
            <a:bodyPr wrap="none">
              <a:spAutoFit/>
            </a:bodyPr>
            <a:lstStyle/>
            <a:p>
              <a:pPr lvl="0" algn="ctr"/>
              <a:r>
                <a:rPr lang="es-MX" dirty="0">
                  <a:solidFill>
                    <a:prstClr val="black">
                      <a:lumMod val="95000"/>
                      <a:lumOff val="5000"/>
                    </a:prstClr>
                  </a:solidFill>
                </a:rPr>
                <a:t>Crear</a:t>
              </a:r>
            </a:p>
          </p:txBody>
        </p:sp>
        <p:sp>
          <p:nvSpPr>
            <p:cNvPr id="13" name="48 Rectángulo"/>
            <p:cNvSpPr/>
            <p:nvPr/>
          </p:nvSpPr>
          <p:spPr>
            <a:xfrm>
              <a:off x="10228528" y="4311116"/>
              <a:ext cx="916340" cy="369332"/>
            </a:xfrm>
            <a:prstGeom prst="rect">
              <a:avLst/>
            </a:prstGeom>
          </p:spPr>
          <p:txBody>
            <a:bodyPr wrap="none">
              <a:spAutoFit/>
            </a:bodyPr>
            <a:lstStyle/>
            <a:p>
              <a:pPr lvl="0" algn="ctr"/>
              <a:r>
                <a:rPr lang="es-MX" dirty="0">
                  <a:solidFill>
                    <a:prstClr val="black">
                      <a:lumMod val="95000"/>
                      <a:lumOff val="5000"/>
                    </a:prstClr>
                  </a:solidFill>
                </a:rPr>
                <a:t>Innovar</a:t>
              </a:r>
            </a:p>
          </p:txBody>
        </p:sp>
        <p:sp>
          <p:nvSpPr>
            <p:cNvPr id="14" name="49 Rectángulo"/>
            <p:cNvSpPr/>
            <p:nvPr/>
          </p:nvSpPr>
          <p:spPr>
            <a:xfrm>
              <a:off x="8235004" y="4643425"/>
              <a:ext cx="1899399" cy="369332"/>
            </a:xfrm>
            <a:prstGeom prst="rect">
              <a:avLst/>
            </a:prstGeom>
          </p:spPr>
          <p:txBody>
            <a:bodyPr wrap="square">
              <a:spAutoFit/>
            </a:bodyPr>
            <a:lstStyle/>
            <a:p>
              <a:pPr lvl="0" algn="ctr"/>
              <a:r>
                <a:rPr lang="es-MX" dirty="0">
                  <a:solidFill>
                    <a:prstClr val="black">
                      <a:lumMod val="95000"/>
                      <a:lumOff val="5000"/>
                    </a:prstClr>
                  </a:solidFill>
                </a:rPr>
                <a:t>Analizar</a:t>
              </a:r>
            </a:p>
          </p:txBody>
        </p:sp>
        <p:sp>
          <p:nvSpPr>
            <p:cNvPr id="15" name="50 Rectángulo"/>
            <p:cNvSpPr/>
            <p:nvPr/>
          </p:nvSpPr>
          <p:spPr>
            <a:xfrm>
              <a:off x="9405283" y="3972877"/>
              <a:ext cx="1333377" cy="369332"/>
            </a:xfrm>
            <a:prstGeom prst="rect">
              <a:avLst/>
            </a:prstGeom>
          </p:spPr>
          <p:txBody>
            <a:bodyPr wrap="none">
              <a:spAutoFit/>
            </a:bodyPr>
            <a:lstStyle/>
            <a:p>
              <a:pPr lvl="0" algn="ctr"/>
              <a:r>
                <a:rPr lang="es-MX" dirty="0">
                  <a:solidFill>
                    <a:prstClr val="black">
                      <a:lumMod val="95000"/>
                      <a:lumOff val="5000"/>
                    </a:prstClr>
                  </a:solidFill>
                </a:rPr>
                <a:t>Argumentar</a:t>
              </a:r>
            </a:p>
          </p:txBody>
        </p:sp>
        <p:sp>
          <p:nvSpPr>
            <p:cNvPr id="16" name="51 Rectángulo"/>
            <p:cNvSpPr/>
            <p:nvPr/>
          </p:nvSpPr>
          <p:spPr>
            <a:xfrm>
              <a:off x="10700811" y="5003616"/>
              <a:ext cx="1210844" cy="369332"/>
            </a:xfrm>
            <a:prstGeom prst="rect">
              <a:avLst/>
            </a:prstGeom>
          </p:spPr>
          <p:txBody>
            <a:bodyPr wrap="none">
              <a:spAutoFit/>
            </a:bodyPr>
            <a:lstStyle/>
            <a:p>
              <a:pPr lvl="0" algn="ctr"/>
              <a:r>
                <a:rPr lang="es-MX" dirty="0">
                  <a:solidFill>
                    <a:prstClr val="black">
                      <a:lumMod val="95000"/>
                      <a:lumOff val="5000"/>
                    </a:prstClr>
                  </a:solidFill>
                </a:rPr>
                <a:t>Comunicar</a:t>
              </a:r>
            </a:p>
          </p:txBody>
        </p:sp>
        <p:sp>
          <p:nvSpPr>
            <p:cNvPr id="17" name="52 Rectángulo"/>
            <p:cNvSpPr/>
            <p:nvPr/>
          </p:nvSpPr>
          <p:spPr>
            <a:xfrm>
              <a:off x="9877128" y="5283255"/>
              <a:ext cx="1191160" cy="369332"/>
            </a:xfrm>
            <a:prstGeom prst="rect">
              <a:avLst/>
            </a:prstGeom>
          </p:spPr>
          <p:txBody>
            <a:bodyPr wrap="none">
              <a:spAutoFit/>
            </a:bodyPr>
            <a:lstStyle/>
            <a:p>
              <a:pPr lvl="0" algn="ctr"/>
              <a:r>
                <a:rPr lang="es-MX" dirty="0">
                  <a:solidFill>
                    <a:prstClr val="black">
                      <a:lumMod val="95000"/>
                      <a:lumOff val="5000"/>
                    </a:prstClr>
                  </a:solidFill>
                </a:rPr>
                <a:t>Conversar </a:t>
              </a:r>
            </a:p>
          </p:txBody>
        </p:sp>
        <p:sp>
          <p:nvSpPr>
            <p:cNvPr id="18" name="53 Rectángulo"/>
            <p:cNvSpPr/>
            <p:nvPr/>
          </p:nvSpPr>
          <p:spPr>
            <a:xfrm>
              <a:off x="7978401" y="5186578"/>
              <a:ext cx="1028487" cy="369332"/>
            </a:xfrm>
            <a:prstGeom prst="rect">
              <a:avLst/>
            </a:prstGeom>
          </p:spPr>
          <p:txBody>
            <a:bodyPr wrap="none">
              <a:spAutoFit/>
            </a:bodyPr>
            <a:lstStyle/>
            <a:p>
              <a:pPr lvl="0" algn="ctr"/>
              <a:r>
                <a:rPr lang="es-MX" dirty="0">
                  <a:solidFill>
                    <a:prstClr val="black">
                      <a:lumMod val="95000"/>
                      <a:lumOff val="5000"/>
                    </a:prstClr>
                  </a:solidFill>
                </a:rPr>
                <a:t>Disfrutar</a:t>
              </a:r>
            </a:p>
          </p:txBody>
        </p:sp>
        <p:sp>
          <p:nvSpPr>
            <p:cNvPr id="19" name="54 CuadroTexto"/>
            <p:cNvSpPr txBox="1"/>
            <p:nvPr/>
          </p:nvSpPr>
          <p:spPr>
            <a:xfrm>
              <a:off x="7727208" y="4262943"/>
              <a:ext cx="2071786" cy="369332"/>
            </a:xfrm>
            <a:prstGeom prst="rect">
              <a:avLst/>
            </a:prstGeom>
            <a:noFill/>
          </p:spPr>
          <p:txBody>
            <a:bodyPr wrap="none" rtlCol="0">
              <a:spAutoFit/>
            </a:bodyPr>
            <a:lstStyle/>
            <a:p>
              <a:r>
                <a:rPr lang="es-MX" dirty="0"/>
                <a:t>Pensamiento crítico</a:t>
              </a:r>
            </a:p>
          </p:txBody>
        </p:sp>
        <p:sp>
          <p:nvSpPr>
            <p:cNvPr id="20" name="55 CuadroTexto"/>
            <p:cNvSpPr txBox="1"/>
            <p:nvPr/>
          </p:nvSpPr>
          <p:spPr>
            <a:xfrm>
              <a:off x="11081789" y="4599528"/>
              <a:ext cx="911853" cy="369332"/>
            </a:xfrm>
            <a:prstGeom prst="rect">
              <a:avLst/>
            </a:prstGeom>
            <a:noFill/>
          </p:spPr>
          <p:txBody>
            <a:bodyPr wrap="none" rtlCol="0">
              <a:spAutoFit/>
            </a:bodyPr>
            <a:lstStyle/>
            <a:p>
              <a:r>
                <a:rPr lang="es-MX" dirty="0"/>
                <a:t>Percibir</a:t>
              </a:r>
            </a:p>
          </p:txBody>
        </p:sp>
        <p:sp>
          <p:nvSpPr>
            <p:cNvPr id="21" name="56 CuadroTexto"/>
            <p:cNvSpPr txBox="1"/>
            <p:nvPr/>
          </p:nvSpPr>
          <p:spPr>
            <a:xfrm>
              <a:off x="9056944" y="5044819"/>
              <a:ext cx="936475" cy="369332"/>
            </a:xfrm>
            <a:prstGeom prst="rect">
              <a:avLst/>
            </a:prstGeom>
            <a:noFill/>
          </p:spPr>
          <p:txBody>
            <a:bodyPr wrap="none" rtlCol="0">
              <a:spAutoFit/>
            </a:bodyPr>
            <a:lstStyle/>
            <a:p>
              <a:r>
                <a:rPr lang="es-MX" dirty="0"/>
                <a:t>Escribir </a:t>
              </a:r>
            </a:p>
          </p:txBody>
        </p:sp>
        <p:sp>
          <p:nvSpPr>
            <p:cNvPr id="22" name="57 CuadroTexto"/>
            <p:cNvSpPr txBox="1"/>
            <p:nvPr/>
          </p:nvSpPr>
          <p:spPr>
            <a:xfrm>
              <a:off x="9930921" y="4778674"/>
              <a:ext cx="595035" cy="369332"/>
            </a:xfrm>
            <a:prstGeom prst="rect">
              <a:avLst/>
            </a:prstGeom>
            <a:noFill/>
          </p:spPr>
          <p:txBody>
            <a:bodyPr wrap="none" rtlCol="0">
              <a:spAutoFit/>
            </a:bodyPr>
            <a:lstStyle/>
            <a:p>
              <a:r>
                <a:rPr lang="es-MX" dirty="0"/>
                <a:t>Leer</a:t>
              </a:r>
            </a:p>
          </p:txBody>
        </p:sp>
      </p:grpSp>
      <p:grpSp>
        <p:nvGrpSpPr>
          <p:cNvPr id="41" name="Grupo 40"/>
          <p:cNvGrpSpPr/>
          <p:nvPr/>
        </p:nvGrpSpPr>
        <p:grpSpPr>
          <a:xfrm>
            <a:off x="1946653" y="4000066"/>
            <a:ext cx="1994768" cy="1853459"/>
            <a:chOff x="1535502" y="3385551"/>
            <a:chExt cx="1994768" cy="1853459"/>
          </a:xfrm>
        </p:grpSpPr>
        <p:sp>
          <p:nvSpPr>
            <p:cNvPr id="23" name="9 Rectángulo"/>
            <p:cNvSpPr/>
            <p:nvPr/>
          </p:nvSpPr>
          <p:spPr>
            <a:xfrm>
              <a:off x="1544213" y="3385551"/>
              <a:ext cx="1986057" cy="369332"/>
            </a:xfrm>
            <a:prstGeom prst="rect">
              <a:avLst/>
            </a:prstGeom>
          </p:spPr>
          <p:txBody>
            <a:bodyPr wrap="none">
              <a:spAutoFit/>
            </a:bodyPr>
            <a:lstStyle/>
            <a:p>
              <a:pPr lvl="0"/>
              <a:r>
                <a:rPr lang="es-MX" dirty="0">
                  <a:solidFill>
                    <a:prstClr val="black">
                      <a:lumMod val="95000"/>
                      <a:lumOff val="5000"/>
                    </a:prstClr>
                  </a:solidFill>
                </a:rPr>
                <a:t>Identificar fuentes </a:t>
              </a:r>
            </a:p>
          </p:txBody>
        </p:sp>
        <p:sp>
          <p:nvSpPr>
            <p:cNvPr id="24" name="10 Rectángulo"/>
            <p:cNvSpPr/>
            <p:nvPr/>
          </p:nvSpPr>
          <p:spPr>
            <a:xfrm>
              <a:off x="1552307" y="3698218"/>
              <a:ext cx="1010726" cy="369332"/>
            </a:xfrm>
            <a:prstGeom prst="rect">
              <a:avLst/>
            </a:prstGeom>
          </p:spPr>
          <p:txBody>
            <a:bodyPr wrap="none">
              <a:spAutoFit/>
            </a:bodyPr>
            <a:lstStyle/>
            <a:p>
              <a:pPr lvl="0"/>
              <a:r>
                <a:rPr lang="es-MX" dirty="0">
                  <a:solidFill>
                    <a:prstClr val="black">
                      <a:lumMod val="95000"/>
                      <a:lumOff val="5000"/>
                    </a:prstClr>
                  </a:solidFill>
                </a:rPr>
                <a:t>Localizar</a:t>
              </a:r>
            </a:p>
          </p:txBody>
        </p:sp>
        <p:sp>
          <p:nvSpPr>
            <p:cNvPr id="25" name="11 Rectángulo"/>
            <p:cNvSpPr/>
            <p:nvPr/>
          </p:nvSpPr>
          <p:spPr>
            <a:xfrm>
              <a:off x="1546570" y="3999002"/>
              <a:ext cx="952505" cy="369332"/>
            </a:xfrm>
            <a:prstGeom prst="rect">
              <a:avLst/>
            </a:prstGeom>
          </p:spPr>
          <p:txBody>
            <a:bodyPr wrap="none">
              <a:spAutoFit/>
            </a:bodyPr>
            <a:lstStyle/>
            <a:p>
              <a:pPr lvl="0"/>
              <a:r>
                <a:rPr lang="es-MX" dirty="0">
                  <a:solidFill>
                    <a:prstClr val="black">
                      <a:lumMod val="95000"/>
                      <a:lumOff val="5000"/>
                    </a:prstClr>
                  </a:solidFill>
                </a:rPr>
                <a:t>Acceder</a:t>
              </a:r>
            </a:p>
          </p:txBody>
        </p:sp>
        <p:sp>
          <p:nvSpPr>
            <p:cNvPr id="26" name="12 Rectángulo"/>
            <p:cNvSpPr/>
            <p:nvPr/>
          </p:nvSpPr>
          <p:spPr>
            <a:xfrm>
              <a:off x="1535502" y="4311116"/>
              <a:ext cx="991233" cy="369332"/>
            </a:xfrm>
            <a:prstGeom prst="rect">
              <a:avLst/>
            </a:prstGeom>
          </p:spPr>
          <p:txBody>
            <a:bodyPr wrap="none">
              <a:spAutoFit/>
            </a:bodyPr>
            <a:lstStyle/>
            <a:p>
              <a:pPr lvl="0"/>
              <a:r>
                <a:rPr lang="es-MX" dirty="0">
                  <a:solidFill>
                    <a:prstClr val="black">
                      <a:lumMod val="95000"/>
                      <a:lumOff val="5000"/>
                    </a:prstClr>
                  </a:solidFill>
                </a:rPr>
                <a:t>Evaluar  </a:t>
              </a:r>
            </a:p>
          </p:txBody>
        </p:sp>
        <p:sp>
          <p:nvSpPr>
            <p:cNvPr id="27" name="13 Rectángulo"/>
            <p:cNvSpPr/>
            <p:nvPr/>
          </p:nvSpPr>
          <p:spPr>
            <a:xfrm>
              <a:off x="1552307" y="4571838"/>
              <a:ext cx="1271502" cy="369332"/>
            </a:xfrm>
            <a:prstGeom prst="rect">
              <a:avLst/>
            </a:prstGeom>
          </p:spPr>
          <p:txBody>
            <a:bodyPr wrap="none">
              <a:spAutoFit/>
            </a:bodyPr>
            <a:lstStyle/>
            <a:p>
              <a:r>
                <a:rPr lang="es-MX" dirty="0">
                  <a:solidFill>
                    <a:prstClr val="black">
                      <a:lumMod val="95000"/>
                      <a:lumOff val="5000"/>
                    </a:prstClr>
                  </a:solidFill>
                </a:rPr>
                <a:t>Seleccionar</a:t>
              </a:r>
              <a:endParaRPr lang="es-MX" dirty="0"/>
            </a:p>
          </p:txBody>
        </p:sp>
        <p:sp>
          <p:nvSpPr>
            <p:cNvPr id="28" name="14 Rectángulo"/>
            <p:cNvSpPr/>
            <p:nvPr/>
          </p:nvSpPr>
          <p:spPr>
            <a:xfrm>
              <a:off x="1544213" y="4869678"/>
              <a:ext cx="622286" cy="369332"/>
            </a:xfrm>
            <a:prstGeom prst="rect">
              <a:avLst/>
            </a:prstGeom>
          </p:spPr>
          <p:txBody>
            <a:bodyPr wrap="none">
              <a:spAutoFit/>
            </a:bodyPr>
            <a:lstStyle/>
            <a:p>
              <a:r>
                <a:rPr lang="es-MX" dirty="0">
                  <a:solidFill>
                    <a:prstClr val="black">
                      <a:lumMod val="95000"/>
                      <a:lumOff val="5000"/>
                    </a:prstClr>
                  </a:solidFill>
                </a:rPr>
                <a:t>Usar</a:t>
              </a:r>
              <a:endParaRPr lang="es-MX" dirty="0"/>
            </a:p>
          </p:txBody>
        </p:sp>
      </p:grpSp>
      <p:sp>
        <p:nvSpPr>
          <p:cNvPr id="29" name="4 Rectángulo"/>
          <p:cNvSpPr/>
          <p:nvPr/>
        </p:nvSpPr>
        <p:spPr>
          <a:xfrm>
            <a:off x="5264637" y="4988220"/>
            <a:ext cx="2005971" cy="369332"/>
          </a:xfrm>
          <a:prstGeom prst="rect">
            <a:avLst/>
          </a:prstGeom>
        </p:spPr>
        <p:txBody>
          <a:bodyPr wrap="square">
            <a:spAutoFit/>
          </a:bodyPr>
          <a:lstStyle/>
          <a:p>
            <a:pPr algn="ctr"/>
            <a:r>
              <a:rPr lang="es-MX" dirty="0">
                <a:solidFill>
                  <a:schemeClr val="tx1">
                    <a:lumMod val="95000"/>
                    <a:lumOff val="5000"/>
                  </a:schemeClr>
                </a:solidFill>
              </a:rPr>
              <a:t>Derechos de autor  </a:t>
            </a:r>
          </a:p>
        </p:txBody>
      </p:sp>
      <p:sp>
        <p:nvSpPr>
          <p:cNvPr id="30" name="23 Rectángulo"/>
          <p:cNvSpPr/>
          <p:nvPr/>
        </p:nvSpPr>
        <p:spPr>
          <a:xfrm>
            <a:off x="5386506" y="4341589"/>
            <a:ext cx="1739010" cy="646331"/>
          </a:xfrm>
          <a:prstGeom prst="rect">
            <a:avLst/>
          </a:prstGeom>
        </p:spPr>
        <p:txBody>
          <a:bodyPr wrap="square">
            <a:spAutoFit/>
          </a:bodyPr>
          <a:lstStyle/>
          <a:p>
            <a:pPr lvl="0" algn="ctr"/>
            <a:r>
              <a:rPr lang="es-MX" dirty="0">
                <a:solidFill>
                  <a:prstClr val="black">
                    <a:lumMod val="95000"/>
                    <a:lumOff val="5000"/>
                  </a:prstClr>
                </a:solidFill>
              </a:rPr>
              <a:t>Contrastar  información </a:t>
            </a:r>
          </a:p>
        </p:txBody>
      </p:sp>
      <p:sp>
        <p:nvSpPr>
          <p:cNvPr id="33" name="6 CuadroTexto"/>
          <p:cNvSpPr txBox="1"/>
          <p:nvPr/>
        </p:nvSpPr>
        <p:spPr>
          <a:xfrm>
            <a:off x="347405" y="1728386"/>
            <a:ext cx="4114260" cy="1815882"/>
          </a:xfrm>
          <a:prstGeom prst="rect">
            <a:avLst/>
          </a:prstGeom>
          <a:noFill/>
        </p:spPr>
        <p:txBody>
          <a:bodyPr wrap="square" rtlCol="0">
            <a:spAutoFit/>
          </a:bodyPr>
          <a:lstStyle/>
          <a:p>
            <a:r>
              <a:rPr lang="es-MX" sz="1600" dirty="0"/>
              <a:t>Bibliotecas </a:t>
            </a:r>
          </a:p>
          <a:p>
            <a:r>
              <a:rPr lang="es-MX" sz="1600" dirty="0"/>
              <a:t>Archivos repositorios </a:t>
            </a:r>
          </a:p>
          <a:p>
            <a:r>
              <a:rPr lang="es-MX" sz="1600" dirty="0"/>
              <a:t>Centros de documentación e información</a:t>
            </a:r>
          </a:p>
          <a:p>
            <a:r>
              <a:rPr lang="es-MX" sz="1600" dirty="0"/>
              <a:t>Mapotecas</a:t>
            </a:r>
          </a:p>
          <a:p>
            <a:r>
              <a:rPr lang="es-MX" sz="1600" dirty="0"/>
              <a:t>Fonotecas</a:t>
            </a:r>
          </a:p>
          <a:p>
            <a:r>
              <a:rPr lang="es-MX" sz="1600" dirty="0"/>
              <a:t>Filmotecas</a:t>
            </a:r>
          </a:p>
          <a:p>
            <a:r>
              <a:rPr lang="es-MX" sz="1600" dirty="0"/>
              <a:t>Museos  </a:t>
            </a:r>
          </a:p>
        </p:txBody>
      </p:sp>
      <p:grpSp>
        <p:nvGrpSpPr>
          <p:cNvPr id="40" name="Grupo 39"/>
          <p:cNvGrpSpPr/>
          <p:nvPr/>
        </p:nvGrpSpPr>
        <p:grpSpPr>
          <a:xfrm>
            <a:off x="8014683" y="1707743"/>
            <a:ext cx="3920006" cy="1245768"/>
            <a:chOff x="8097045" y="1276251"/>
            <a:chExt cx="3920006" cy="1245768"/>
          </a:xfrm>
        </p:grpSpPr>
        <p:sp>
          <p:nvSpPr>
            <p:cNvPr id="34" name="18 Rectángulo"/>
            <p:cNvSpPr/>
            <p:nvPr/>
          </p:nvSpPr>
          <p:spPr>
            <a:xfrm>
              <a:off x="8097045" y="1276251"/>
              <a:ext cx="2286000" cy="369332"/>
            </a:xfrm>
            <a:prstGeom prst="rect">
              <a:avLst/>
            </a:prstGeom>
          </p:spPr>
          <p:txBody>
            <a:bodyPr>
              <a:spAutoFit/>
            </a:bodyPr>
            <a:lstStyle/>
            <a:p>
              <a:pPr lvl="0" algn="ctr"/>
              <a:r>
                <a:rPr lang="es-MX" dirty="0">
                  <a:solidFill>
                    <a:prstClr val="black">
                      <a:lumMod val="95000"/>
                      <a:lumOff val="5000"/>
                    </a:prstClr>
                  </a:solidFill>
                </a:rPr>
                <a:t>Conocimientos</a:t>
              </a:r>
            </a:p>
          </p:txBody>
        </p:sp>
        <p:sp>
          <p:nvSpPr>
            <p:cNvPr id="35" name="19 Rectángulo"/>
            <p:cNvSpPr/>
            <p:nvPr/>
          </p:nvSpPr>
          <p:spPr>
            <a:xfrm>
              <a:off x="9607760" y="1577654"/>
              <a:ext cx="2409291" cy="369332"/>
            </a:xfrm>
            <a:prstGeom prst="rect">
              <a:avLst/>
            </a:prstGeom>
          </p:spPr>
          <p:txBody>
            <a:bodyPr wrap="square">
              <a:spAutoFit/>
            </a:bodyPr>
            <a:lstStyle/>
            <a:p>
              <a:pPr algn="ctr"/>
              <a:r>
                <a:rPr lang="es-MX" dirty="0">
                  <a:solidFill>
                    <a:prstClr val="black">
                      <a:lumMod val="95000"/>
                      <a:lumOff val="5000"/>
                    </a:prstClr>
                  </a:solidFill>
                </a:rPr>
                <a:t>Análisis de contenido</a:t>
              </a:r>
            </a:p>
          </p:txBody>
        </p:sp>
        <p:sp>
          <p:nvSpPr>
            <p:cNvPr id="36" name="20 Rectángulo"/>
            <p:cNvSpPr/>
            <p:nvPr/>
          </p:nvSpPr>
          <p:spPr>
            <a:xfrm>
              <a:off x="10294323" y="1912153"/>
              <a:ext cx="1075294" cy="369332"/>
            </a:xfrm>
            <a:prstGeom prst="rect">
              <a:avLst/>
            </a:prstGeom>
          </p:spPr>
          <p:txBody>
            <a:bodyPr wrap="none">
              <a:spAutoFit/>
            </a:bodyPr>
            <a:lstStyle/>
            <a:p>
              <a:pPr lvl="0" algn="ctr"/>
              <a:r>
                <a:rPr lang="es-MX" dirty="0">
                  <a:solidFill>
                    <a:prstClr val="black">
                      <a:lumMod val="95000"/>
                      <a:lumOff val="5000"/>
                    </a:prstClr>
                  </a:solidFill>
                </a:rPr>
                <a:t>Reflexión</a:t>
              </a:r>
            </a:p>
          </p:txBody>
        </p:sp>
        <p:sp>
          <p:nvSpPr>
            <p:cNvPr id="37" name="21 Rectángulo"/>
            <p:cNvSpPr/>
            <p:nvPr/>
          </p:nvSpPr>
          <p:spPr>
            <a:xfrm>
              <a:off x="8699485" y="2152687"/>
              <a:ext cx="1348446" cy="369332"/>
            </a:xfrm>
            <a:prstGeom prst="rect">
              <a:avLst/>
            </a:prstGeom>
          </p:spPr>
          <p:txBody>
            <a:bodyPr wrap="none">
              <a:spAutoFit/>
            </a:bodyPr>
            <a:lstStyle/>
            <a:p>
              <a:r>
                <a:rPr lang="es-MX" dirty="0">
                  <a:solidFill>
                    <a:prstClr val="black">
                      <a:lumMod val="95000"/>
                      <a:lumOff val="5000"/>
                    </a:prstClr>
                  </a:solidFill>
                </a:rPr>
                <a:t>Imaginación</a:t>
              </a:r>
              <a:endParaRPr lang="es-MX" dirty="0"/>
            </a:p>
          </p:txBody>
        </p:sp>
        <p:sp>
          <p:nvSpPr>
            <p:cNvPr id="38" name="22 Rectángulo"/>
            <p:cNvSpPr/>
            <p:nvPr/>
          </p:nvSpPr>
          <p:spPr>
            <a:xfrm>
              <a:off x="8235004" y="1730498"/>
              <a:ext cx="1428596" cy="369332"/>
            </a:xfrm>
            <a:prstGeom prst="rect">
              <a:avLst/>
            </a:prstGeom>
          </p:spPr>
          <p:txBody>
            <a:bodyPr wrap="none">
              <a:spAutoFit/>
            </a:bodyPr>
            <a:lstStyle/>
            <a:p>
              <a:pPr lvl="0" algn="ctr"/>
              <a:r>
                <a:rPr lang="es-MX" dirty="0">
                  <a:solidFill>
                    <a:prstClr val="black">
                      <a:lumMod val="95000"/>
                      <a:lumOff val="5000"/>
                    </a:prstClr>
                  </a:solidFill>
                </a:rPr>
                <a:t>Experiencias </a:t>
              </a:r>
            </a:p>
          </p:txBody>
        </p:sp>
      </p:grpSp>
      <p:sp>
        <p:nvSpPr>
          <p:cNvPr id="42" name="Abrir llave 41"/>
          <p:cNvSpPr/>
          <p:nvPr/>
        </p:nvSpPr>
        <p:spPr>
          <a:xfrm>
            <a:off x="1648444" y="3972662"/>
            <a:ext cx="443869" cy="193016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3" name="4 Rectángulo"/>
          <p:cNvSpPr/>
          <p:nvPr/>
        </p:nvSpPr>
        <p:spPr>
          <a:xfrm>
            <a:off x="-190867" y="4768066"/>
            <a:ext cx="2005971" cy="369332"/>
          </a:xfrm>
          <a:prstGeom prst="rect">
            <a:avLst/>
          </a:prstGeom>
        </p:spPr>
        <p:txBody>
          <a:bodyPr wrap="square">
            <a:spAutoFit/>
          </a:bodyPr>
          <a:lstStyle/>
          <a:p>
            <a:pPr algn="ctr"/>
            <a:r>
              <a:rPr lang="es-MX" b="1" dirty="0">
                <a:solidFill>
                  <a:schemeClr val="tx1">
                    <a:lumMod val="95000"/>
                    <a:lumOff val="5000"/>
                  </a:schemeClr>
                </a:solidFill>
              </a:rPr>
              <a:t>INFORMACIÓN</a:t>
            </a:r>
          </a:p>
        </p:txBody>
      </p:sp>
      <p:cxnSp>
        <p:nvCxnSpPr>
          <p:cNvPr id="45" name="Conector recto de flecha 44"/>
          <p:cNvCxnSpPr>
            <a:stCxn id="5" idx="1"/>
          </p:cNvCxnSpPr>
          <p:nvPr/>
        </p:nvCxnSpPr>
        <p:spPr>
          <a:xfrm flipH="1" flipV="1">
            <a:off x="4509560" y="3332622"/>
            <a:ext cx="710164" cy="509215"/>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47" name="Conector recto de flecha 46"/>
          <p:cNvCxnSpPr>
            <a:stCxn id="5" idx="0"/>
          </p:cNvCxnSpPr>
          <p:nvPr/>
        </p:nvCxnSpPr>
        <p:spPr>
          <a:xfrm flipV="1">
            <a:off x="6272237" y="3062756"/>
            <a:ext cx="246558" cy="34093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49" name="Conector recto de flecha 48"/>
          <p:cNvCxnSpPr>
            <a:stCxn id="5" idx="3"/>
            <a:endCxn id="8" idx="1"/>
          </p:cNvCxnSpPr>
          <p:nvPr/>
        </p:nvCxnSpPr>
        <p:spPr>
          <a:xfrm flipV="1">
            <a:off x="7324749" y="3798484"/>
            <a:ext cx="1686387" cy="43353"/>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50" name="Rectángulo: esquinas redondeadas 49"/>
          <p:cNvSpPr/>
          <p:nvPr/>
        </p:nvSpPr>
        <p:spPr>
          <a:xfrm>
            <a:off x="3546278" y="5794985"/>
            <a:ext cx="4098568" cy="732507"/>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HABILIDADES DE COMUNICACIÓN</a:t>
            </a:r>
          </a:p>
          <a:p>
            <a:pPr algn="ctr"/>
            <a:r>
              <a:rPr lang="es-MX" dirty="0"/>
              <a:t>Leer, Escribir, Escuchar, Hablar</a:t>
            </a:r>
          </a:p>
        </p:txBody>
      </p:sp>
      <p:sp>
        <p:nvSpPr>
          <p:cNvPr id="51" name="Rectángulo: esquinas redondeadas 50"/>
          <p:cNvSpPr/>
          <p:nvPr/>
        </p:nvSpPr>
        <p:spPr>
          <a:xfrm>
            <a:off x="3234960" y="1127303"/>
            <a:ext cx="4098568" cy="732507"/>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LECTURA</a:t>
            </a:r>
          </a:p>
          <a:p>
            <a:pPr algn="ctr"/>
            <a:r>
              <a:rPr lang="es-MX" dirty="0"/>
              <a:t>Crítica, Recreativa, Informativa</a:t>
            </a:r>
          </a:p>
        </p:txBody>
      </p:sp>
      <p:sp>
        <p:nvSpPr>
          <p:cNvPr id="52" name="CuadroTexto 51"/>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46" name="CuadroTexto 45"/>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3450055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l bibliotecari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211" y="1175926"/>
            <a:ext cx="2982789" cy="221471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Resultado de imagen para El bibliotecari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18031" y="1182689"/>
            <a:ext cx="4441788" cy="219868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0" descr="Resultado de imagen para El bibliotecario en linea"/>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6727"/>
          <a:stretch/>
        </p:blipFill>
        <p:spPr bwMode="auto">
          <a:xfrm>
            <a:off x="3936727" y="1175926"/>
            <a:ext cx="2581304" cy="220544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2" descr="Resultado de imagen para El bibliotecari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27211" y="3495066"/>
            <a:ext cx="3462406" cy="282587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uadroTexto 7"/>
          <p:cNvSpPr txBox="1"/>
          <p:nvPr/>
        </p:nvSpPr>
        <p:spPr>
          <a:xfrm>
            <a:off x="4289617" y="3390640"/>
            <a:ext cx="7407083" cy="3139321"/>
          </a:xfrm>
          <a:prstGeom prst="rect">
            <a:avLst/>
          </a:prstGeom>
          <a:noFill/>
        </p:spPr>
        <p:txBody>
          <a:bodyPr wrap="square" rtlCol="0">
            <a:spAutoFit/>
          </a:bodyPr>
          <a:lstStyle/>
          <a:p>
            <a:r>
              <a:rPr lang="es-MX" i="1" dirty="0"/>
              <a:t>El bibliotecario del siglo XXI en los espacios físico y virtuales </a:t>
            </a:r>
          </a:p>
          <a:p>
            <a:r>
              <a:rPr lang="es-MX" i="1" dirty="0"/>
              <a:t>Educador, orientador, motivador, mediador, comunicador </a:t>
            </a:r>
          </a:p>
          <a:p>
            <a:r>
              <a:rPr lang="es-MX" i="1" dirty="0"/>
              <a:t>Gestor de información, generador del acceso abierto</a:t>
            </a:r>
          </a:p>
          <a:p>
            <a:r>
              <a:rPr lang="es-MX" i="1" dirty="0"/>
              <a:t>Promotor de lectura y uso de información</a:t>
            </a:r>
          </a:p>
          <a:p>
            <a:r>
              <a:rPr lang="es-MX" i="1" dirty="0"/>
              <a:t>Coordinador de grupos</a:t>
            </a:r>
          </a:p>
          <a:p>
            <a:r>
              <a:rPr lang="es-MX" i="1" dirty="0"/>
              <a:t>Diseñador de espacios y ambiente para usuarios </a:t>
            </a:r>
          </a:p>
          <a:p>
            <a:r>
              <a:rPr lang="es-MX" i="1" dirty="0"/>
              <a:t>Asesor sobre uso de la información </a:t>
            </a:r>
          </a:p>
          <a:p>
            <a:r>
              <a:rPr lang="es-MX" i="1" dirty="0"/>
              <a:t>Investigador, desarrollador, creador, innovador</a:t>
            </a:r>
          </a:p>
          <a:p>
            <a:r>
              <a:rPr lang="es-MX" i="1" dirty="0"/>
              <a:t>Activista, constructor de alianzas</a:t>
            </a:r>
          </a:p>
          <a:p>
            <a:r>
              <a:rPr lang="es-MX" i="1" dirty="0"/>
              <a:t>Defensor de los derechos de los usuarios a la información y la </a:t>
            </a:r>
            <a:r>
              <a:rPr lang="es-MX" i="1" dirty="0" smtClean="0"/>
              <a:t>lectura</a:t>
            </a:r>
          </a:p>
          <a:p>
            <a:r>
              <a:rPr lang="es-MX" sz="1400" dirty="0" smtClean="0"/>
              <a:t>(Tom </a:t>
            </a:r>
            <a:r>
              <a:rPr lang="es-MX" sz="1400" dirty="0" err="1" smtClean="0"/>
              <a:t>Kwanya</a:t>
            </a:r>
            <a:r>
              <a:rPr lang="es-MX" sz="1400" dirty="0" smtClean="0"/>
              <a:t> ,</a:t>
            </a:r>
            <a:r>
              <a:rPr lang="es-MX" sz="1400" dirty="0" err="1" smtClean="0"/>
              <a:t>University</a:t>
            </a:r>
            <a:r>
              <a:rPr lang="es-MX" sz="1400" dirty="0" smtClean="0"/>
              <a:t> of </a:t>
            </a:r>
            <a:r>
              <a:rPr lang="es-MX" sz="1400" dirty="0" err="1" smtClean="0"/>
              <a:t>Kenya</a:t>
            </a:r>
            <a:r>
              <a:rPr lang="es-MX" sz="1400" dirty="0" smtClean="0"/>
              <a:t>)</a:t>
            </a:r>
            <a:endParaRPr lang="es-MX" sz="1400" dirty="0"/>
          </a:p>
        </p:txBody>
      </p:sp>
      <p:sp>
        <p:nvSpPr>
          <p:cNvPr id="9" name="CuadroTexto 8"/>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11" name="CuadroTexto 10"/>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2137966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Content Placeholder 2"/>
          <p:cNvSpPr>
            <a:spLocks noGrp="1"/>
          </p:cNvSpPr>
          <p:nvPr>
            <p:ph idx="1"/>
          </p:nvPr>
        </p:nvSpPr>
        <p:spPr>
          <a:xfrm>
            <a:off x="5292191" y="1672423"/>
            <a:ext cx="6412080" cy="4887589"/>
          </a:xfrm>
        </p:spPr>
        <p:txBody>
          <a:bodyPr>
            <a:normAutofit fontScale="85000" lnSpcReduction="10000"/>
          </a:bodyPr>
          <a:lstStyle/>
          <a:p>
            <a:pPr>
              <a:buFont typeface="Arial" panose="020B0604020202020204" pitchFamily="34" charset="0"/>
              <a:buChar char="•"/>
            </a:pPr>
            <a:r>
              <a:rPr lang="es-ES_tradnl" b="1" dirty="0"/>
              <a:t>Saberes multidisciplinarios</a:t>
            </a:r>
          </a:p>
          <a:p>
            <a:pPr>
              <a:buFont typeface="Arial" panose="020B0604020202020204" pitchFamily="34" charset="0"/>
              <a:buChar char="•"/>
            </a:pPr>
            <a:r>
              <a:rPr lang="es-ES_tradnl" b="1" dirty="0"/>
              <a:t>Compresión profunda</a:t>
            </a:r>
          </a:p>
          <a:p>
            <a:pPr>
              <a:buFont typeface="Arial" panose="020B0604020202020204" pitchFamily="34" charset="0"/>
              <a:buChar char="•"/>
            </a:pPr>
            <a:r>
              <a:rPr lang="es-ES_tradnl" b="1" dirty="0"/>
              <a:t>Lectura crítica</a:t>
            </a:r>
          </a:p>
          <a:p>
            <a:pPr>
              <a:buFont typeface="Arial" panose="020B0604020202020204" pitchFamily="34" charset="0"/>
              <a:buChar char="•"/>
            </a:pPr>
            <a:r>
              <a:rPr lang="es-ES_tradnl" b="1" dirty="0"/>
              <a:t>Lectura de diferentes géneros</a:t>
            </a:r>
          </a:p>
          <a:p>
            <a:pPr>
              <a:buFont typeface="Arial" panose="020B0604020202020204" pitchFamily="34" charset="0"/>
              <a:buChar char="•"/>
            </a:pPr>
            <a:r>
              <a:rPr lang="es-ES_tradnl" b="1" dirty="0"/>
              <a:t>Lectura de diferentes lenguajes</a:t>
            </a:r>
          </a:p>
          <a:p>
            <a:pPr>
              <a:buFont typeface="Arial" panose="020B0604020202020204" pitchFamily="34" charset="0"/>
              <a:buChar char="•"/>
            </a:pPr>
            <a:r>
              <a:rPr lang="es-ES_tradnl" b="1" dirty="0"/>
              <a:t>Lectura en diferentes formatos</a:t>
            </a:r>
          </a:p>
          <a:p>
            <a:pPr>
              <a:buFont typeface="Arial" panose="020B0604020202020204" pitchFamily="34" charset="0"/>
              <a:buChar char="•"/>
            </a:pPr>
            <a:r>
              <a:rPr lang="es-ES_tradnl" b="1" dirty="0"/>
              <a:t>Uso eficiente y ético de la información</a:t>
            </a:r>
          </a:p>
          <a:p>
            <a:pPr>
              <a:buFont typeface="Arial" panose="020B0604020202020204" pitchFamily="34" charset="0"/>
              <a:buChar char="•"/>
            </a:pPr>
            <a:r>
              <a:rPr lang="es-ES_tradnl" b="1" dirty="0"/>
              <a:t>Aprendizaje presencial y a distancia</a:t>
            </a:r>
          </a:p>
          <a:p>
            <a:pPr>
              <a:buFont typeface="Arial" panose="020B0604020202020204" pitchFamily="34" charset="0"/>
              <a:buChar char="•"/>
            </a:pPr>
            <a:r>
              <a:rPr lang="es-ES_tradnl" b="1" dirty="0"/>
              <a:t>Resolver problemas</a:t>
            </a:r>
          </a:p>
          <a:p>
            <a:pPr>
              <a:buFont typeface="Arial" panose="020B0604020202020204" pitchFamily="34" charset="0"/>
              <a:buChar char="•"/>
            </a:pPr>
            <a:r>
              <a:rPr lang="es-ES_tradnl" b="1" dirty="0"/>
              <a:t>Creatividad e innovación</a:t>
            </a:r>
          </a:p>
          <a:p>
            <a:pPr>
              <a:buFont typeface="Arial" panose="020B0604020202020204" pitchFamily="34" charset="0"/>
              <a:buChar char="•"/>
            </a:pPr>
            <a:r>
              <a:rPr lang="es-ES_tradnl" b="1" dirty="0"/>
              <a:t>Generar y comunicar conocimiento por diferentes medios</a:t>
            </a:r>
          </a:p>
          <a:p>
            <a:pPr>
              <a:buFont typeface="Arial" panose="020B0604020202020204" pitchFamily="34" charset="0"/>
              <a:buChar char="•"/>
            </a:pPr>
            <a:r>
              <a:rPr lang="es-ES_tradnl" b="1" dirty="0"/>
              <a:t>Trabajo académico y aprendizaje colaborativo</a:t>
            </a:r>
          </a:p>
          <a:p>
            <a:pPr>
              <a:buFont typeface="Arial" panose="020B0604020202020204" pitchFamily="34" charset="0"/>
              <a:buChar char="•"/>
            </a:pPr>
            <a:r>
              <a:rPr lang="es-ES_tradnl" b="1" dirty="0"/>
              <a:t>Actualización permanente a lo largo de la vida</a:t>
            </a:r>
          </a:p>
        </p:txBody>
      </p:sp>
      <p:graphicFrame>
        <p:nvGraphicFramePr>
          <p:cNvPr id="4" name="Diagram 3"/>
          <p:cNvGraphicFramePr/>
          <p:nvPr>
            <p:extLst>
              <p:ext uri="{D42A27DB-BD31-4B8C-83A1-F6EECF244321}">
                <p14:modId xmlns:p14="http://schemas.microsoft.com/office/powerpoint/2010/main" xmlns="" val="1744563618"/>
              </p:ext>
            </p:extLst>
          </p:nvPr>
        </p:nvGraphicFramePr>
        <p:xfrm>
          <a:off x="300305" y="1456042"/>
          <a:ext cx="4643928" cy="4936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273230" y="1108189"/>
            <a:ext cx="4897496" cy="461665"/>
          </a:xfrm>
          <a:prstGeom prst="rect">
            <a:avLst/>
          </a:prstGeom>
          <a:noFill/>
        </p:spPr>
        <p:txBody>
          <a:bodyPr wrap="none" rtlCol="0">
            <a:spAutoFit/>
          </a:bodyPr>
          <a:lstStyle/>
          <a:p>
            <a:pPr algn="ctr"/>
            <a:r>
              <a:rPr lang="es-ES_tradnl" sz="2400" dirty="0">
                <a:solidFill>
                  <a:schemeClr val="accent2">
                    <a:lumMod val="75000"/>
                  </a:schemeClr>
                </a:solidFill>
                <a:latin typeface="+mj-lt"/>
              </a:rPr>
              <a:t>FORMACIÓN UNIVERSITARIA</a:t>
            </a:r>
          </a:p>
        </p:txBody>
      </p:sp>
      <p:sp>
        <p:nvSpPr>
          <p:cNvPr id="6" name="CuadroTexto 5"/>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8" name="CuadroTexto 7"/>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158116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xmlns="" val="3082347779"/>
              </p:ext>
            </p:extLst>
          </p:nvPr>
        </p:nvGraphicFramePr>
        <p:xfrm>
          <a:off x="228366" y="1181061"/>
          <a:ext cx="4721488" cy="5010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6"/>
          <a:stretch>
            <a:fillRect/>
          </a:stretch>
        </p:blipFill>
        <p:spPr>
          <a:xfrm>
            <a:off x="7046345" y="3179428"/>
            <a:ext cx="2918933" cy="3340328"/>
          </a:xfrm>
          <a:prstGeom prst="rect">
            <a:avLst/>
          </a:prstGeom>
        </p:spPr>
      </p:pic>
      <p:graphicFrame>
        <p:nvGraphicFramePr>
          <p:cNvPr id="6" name="Diagrama 5"/>
          <p:cNvGraphicFramePr/>
          <p:nvPr>
            <p:extLst>
              <p:ext uri="{D42A27DB-BD31-4B8C-83A1-F6EECF244321}">
                <p14:modId xmlns:p14="http://schemas.microsoft.com/office/powerpoint/2010/main" xmlns="" val="1571485893"/>
              </p:ext>
            </p:extLst>
          </p:nvPr>
        </p:nvGraphicFramePr>
        <p:xfrm>
          <a:off x="5935853" y="1187664"/>
          <a:ext cx="2436360" cy="17802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a 6"/>
          <p:cNvGraphicFramePr/>
          <p:nvPr>
            <p:extLst>
              <p:ext uri="{D42A27DB-BD31-4B8C-83A1-F6EECF244321}">
                <p14:modId xmlns:p14="http://schemas.microsoft.com/office/powerpoint/2010/main" xmlns="" val="2330659585"/>
              </p:ext>
            </p:extLst>
          </p:nvPr>
        </p:nvGraphicFramePr>
        <p:xfrm>
          <a:off x="9427072" y="1524829"/>
          <a:ext cx="2436360" cy="108792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8" name="Signo más 7"/>
          <p:cNvSpPr/>
          <p:nvPr/>
        </p:nvSpPr>
        <p:spPr>
          <a:xfrm>
            <a:off x="2324857" y="2612756"/>
            <a:ext cx="528506" cy="457615"/>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
        <p:nvSpPr>
          <p:cNvPr id="9" name="Signo más 8"/>
          <p:cNvSpPr/>
          <p:nvPr/>
        </p:nvSpPr>
        <p:spPr>
          <a:xfrm>
            <a:off x="2324857" y="4401916"/>
            <a:ext cx="528506" cy="457615"/>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p>
        </p:txBody>
      </p:sp>
      <p:sp>
        <p:nvSpPr>
          <p:cNvPr id="10" name="Es igual a 9"/>
          <p:cNvSpPr/>
          <p:nvPr/>
        </p:nvSpPr>
        <p:spPr>
          <a:xfrm>
            <a:off x="4947145" y="1611592"/>
            <a:ext cx="914400" cy="914400"/>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solidFill>
                <a:schemeClr val="tx1"/>
              </a:solidFill>
            </a:endParaRPr>
          </a:p>
        </p:txBody>
      </p:sp>
      <p:sp>
        <p:nvSpPr>
          <p:cNvPr id="11" name="Es igual a 10"/>
          <p:cNvSpPr/>
          <p:nvPr/>
        </p:nvSpPr>
        <p:spPr>
          <a:xfrm>
            <a:off x="8366795" y="1527133"/>
            <a:ext cx="914400" cy="914400"/>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solidFill>
                <a:schemeClr val="tx1"/>
              </a:solidFill>
            </a:endParaRPr>
          </a:p>
        </p:txBody>
      </p:sp>
      <p:sp>
        <p:nvSpPr>
          <p:cNvPr id="12" name="CuadroTexto 11"/>
          <p:cNvSpPr txBox="1"/>
          <p:nvPr/>
        </p:nvSpPr>
        <p:spPr>
          <a:xfrm>
            <a:off x="9479532" y="2688952"/>
            <a:ext cx="2582237" cy="769441"/>
          </a:xfrm>
          <a:prstGeom prst="rect">
            <a:avLst/>
          </a:prstGeom>
          <a:noFill/>
        </p:spPr>
        <p:txBody>
          <a:bodyPr wrap="square" rtlCol="0">
            <a:spAutoFit/>
          </a:bodyPr>
          <a:lstStyle/>
          <a:p>
            <a:r>
              <a:rPr lang="es-MX" sz="1100" i="1" dirty="0"/>
              <a:t>Sociedad de la ignorancia y otros ensayos</a:t>
            </a:r>
            <a:r>
              <a:rPr lang="es-MX" sz="1100" dirty="0"/>
              <a:t>.(2009) Antoni Brey, Daniel </a:t>
            </a:r>
            <a:r>
              <a:rPr lang="es-MX" sz="1100" dirty="0" err="1"/>
              <a:t>Innerarity</a:t>
            </a:r>
            <a:r>
              <a:rPr lang="es-MX" sz="1100" dirty="0"/>
              <a:t> y </a:t>
            </a:r>
            <a:r>
              <a:rPr lang="es-MX" sz="1100" dirty="0" err="1"/>
              <a:t>Gonçal</a:t>
            </a:r>
            <a:r>
              <a:rPr lang="es-MX" sz="1100" dirty="0"/>
              <a:t> Mayos.</a:t>
            </a:r>
            <a:endParaRPr lang="es-MX" sz="1100" b="1" dirty="0">
              <a:solidFill>
                <a:prstClr val="black"/>
              </a:solidFill>
            </a:endParaRPr>
          </a:p>
          <a:p>
            <a:endParaRPr lang="es-MX" sz="1100" dirty="0"/>
          </a:p>
        </p:txBody>
      </p:sp>
      <p:sp>
        <p:nvSpPr>
          <p:cNvPr id="13" name="CuadroTexto 12"/>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15" name="CuadroTexto 14"/>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136671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318783" y="1130532"/>
            <a:ext cx="6320142" cy="4165368"/>
          </a:xfrm>
        </p:spPr>
        <p:txBody>
          <a:bodyPr>
            <a:normAutofit lnSpcReduction="10000"/>
          </a:bodyPr>
          <a:lstStyle/>
          <a:p>
            <a:pPr marL="0" indent="0">
              <a:lnSpc>
                <a:spcPct val="150000"/>
              </a:lnSpc>
              <a:buNone/>
            </a:pPr>
            <a:r>
              <a:rPr lang="es-MX" sz="2400" b="1" dirty="0">
                <a:solidFill>
                  <a:srgbClr val="7030A0"/>
                </a:solidFill>
                <a:latin typeface="+mj-lt"/>
              </a:rPr>
              <a:t>La lectura ¿Un problema en la universidad?</a:t>
            </a:r>
          </a:p>
          <a:p>
            <a:pPr marL="0" indent="0" algn="just">
              <a:lnSpc>
                <a:spcPct val="150000"/>
              </a:lnSpc>
              <a:buNone/>
            </a:pPr>
            <a:r>
              <a:rPr lang="es-MX" sz="1800" b="1" dirty="0"/>
              <a:t>Ingresar a la educación superior y egresar de ella no es garantía de ser un lector capaz de comprender, construir significados y conocimiento, de tener el gusto por la lectura − incluso sobre el temas de su disciplina−, y haber desarrollado habilidades informativas que cada vez serán más necesarias para su desempeño profesional, tampoco interés por ampliar su cultura, saber de las ciencias  ni disfrutar de las artes</a:t>
            </a:r>
          </a:p>
          <a:p>
            <a:pPr>
              <a:lnSpc>
                <a:spcPct val="150000"/>
              </a:lnSpc>
            </a:pPr>
            <a:endParaRPr lang="es-MX" dirty="0"/>
          </a:p>
        </p:txBody>
      </p:sp>
      <p:sp>
        <p:nvSpPr>
          <p:cNvPr id="4" name="CuadroTexto 3"/>
          <p:cNvSpPr txBox="1"/>
          <p:nvPr/>
        </p:nvSpPr>
        <p:spPr>
          <a:xfrm>
            <a:off x="385894" y="5673211"/>
            <a:ext cx="11318377" cy="830997"/>
          </a:xfrm>
          <a:prstGeom prst="rect">
            <a:avLst/>
          </a:prstGeom>
          <a:noFill/>
        </p:spPr>
        <p:txBody>
          <a:bodyPr wrap="square" rtlCol="0">
            <a:spAutoFit/>
          </a:bodyPr>
          <a:lstStyle/>
          <a:p>
            <a:r>
              <a:rPr lang="es-MX" sz="1600" b="1" dirty="0"/>
              <a:t>PISA: entre 2000 a 2009, el porcentaje de estudiantes de 15 años que informaron leer diariamente por placer disminuyó en la mayoría de los países de la OCDE, sólo en pocos países la proporción del índice de lectores por gusto aumentó (In </a:t>
            </a:r>
            <a:r>
              <a:rPr lang="es-MX" sz="1600" b="1" dirty="0" err="1"/>
              <a:t>Focus,OCDE</a:t>
            </a:r>
            <a:r>
              <a:rPr lang="es-MX" sz="1600" b="1" dirty="0"/>
              <a:t> </a:t>
            </a:r>
            <a:r>
              <a:rPr lang="es-MX" sz="1600" b="1" dirty="0" err="1"/>
              <a:t>Num</a:t>
            </a:r>
            <a:r>
              <a:rPr lang="es-MX" sz="1600" b="1" dirty="0"/>
              <a:t>. 12, 2012)</a:t>
            </a:r>
          </a:p>
        </p:txBody>
      </p:sp>
      <p:graphicFrame>
        <p:nvGraphicFramePr>
          <p:cNvPr id="8" name="Gráfico 7"/>
          <p:cNvGraphicFramePr/>
          <p:nvPr>
            <p:extLst>
              <p:ext uri="{D42A27DB-BD31-4B8C-83A1-F6EECF244321}">
                <p14:modId xmlns:p14="http://schemas.microsoft.com/office/powerpoint/2010/main" xmlns="" val="395517180"/>
              </p:ext>
            </p:extLst>
          </p:nvPr>
        </p:nvGraphicFramePr>
        <p:xfrm>
          <a:off x="6877049" y="1266825"/>
          <a:ext cx="5076825" cy="4358069"/>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11" name="CuadroTexto 10"/>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2679056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502688"/>
            <a:ext cx="11875007" cy="5355312"/>
          </a:xfrm>
          <a:prstGeom prst="rect">
            <a:avLst/>
          </a:prstGeom>
        </p:spPr>
        <p:txBody>
          <a:bodyPr wrap="square">
            <a:spAutoFit/>
          </a:bodyPr>
          <a:lstStyle/>
          <a:p>
            <a:r>
              <a:rPr lang="es-MX" b="1" dirty="0" smtClean="0"/>
              <a:t>Orígenes </a:t>
            </a:r>
            <a:r>
              <a:rPr lang="es-MX" b="1" dirty="0" smtClean="0"/>
              <a:t>y Filosofía inspiradora</a:t>
            </a:r>
          </a:p>
          <a:p>
            <a:r>
              <a:rPr lang="es-MX" dirty="0" smtClean="0"/>
              <a:t>La idea de la </a:t>
            </a:r>
            <a:r>
              <a:rPr lang="es-MX" b="1" dirty="0" smtClean="0"/>
              <a:t>Red de Universidades Lectoras </a:t>
            </a:r>
            <a:r>
              <a:rPr lang="es-MX" dirty="0" smtClean="0"/>
              <a:t>surgió en Noviembre de 2006 después de la celebración en Badajoz del </a:t>
            </a:r>
            <a:r>
              <a:rPr lang="es-MX" i="1" dirty="0" smtClean="0"/>
              <a:t>I Simposio Internacional de Universidades Lectoras</a:t>
            </a:r>
            <a:r>
              <a:rPr lang="es-MX" dirty="0" smtClean="0"/>
              <a:t>, </a:t>
            </a:r>
            <a:r>
              <a:rPr lang="es-MX" dirty="0" err="1" smtClean="0"/>
              <a:t>co</a:t>
            </a:r>
            <a:r>
              <a:rPr lang="es-MX" dirty="0" smtClean="0"/>
              <a:t>-organizado por las Universidades de Extremadura, Sevilla y Alicante. </a:t>
            </a:r>
            <a:endParaRPr lang="es-MX" dirty="0" smtClean="0"/>
          </a:p>
          <a:p>
            <a:endParaRPr lang="es-MX" dirty="0" smtClean="0"/>
          </a:p>
          <a:p>
            <a:r>
              <a:rPr lang="es-MX" b="1" dirty="0" smtClean="0"/>
              <a:t>Objetivo</a:t>
            </a:r>
            <a:r>
              <a:rPr lang="es-MX" dirty="0" smtClean="0"/>
              <a:t> Reivindicar </a:t>
            </a:r>
            <a:r>
              <a:rPr lang="es-MX" dirty="0" smtClean="0"/>
              <a:t>la lectura y la escritura como competencia básica y transversal es, además, una manera “militante” de actuar como universitario en la sociedad, pues necesitamos no sólo buenos profesionales sino ciudadanos con una visión crítica, imaginativa, que sepan debatir, dialogar, discrepar… y todo ello se aprende y se mejora leyendo y escribiendo en el amplio sentido de dichos conceptos, y con ayuda no sólo de lo que se conoce como alfabetización básica (leer y escribir en el sentido convencional), sino de la alfabetización informacional, digital, etc</a:t>
            </a:r>
            <a:r>
              <a:rPr lang="es-MX" dirty="0" smtClean="0"/>
              <a:t>.</a:t>
            </a:r>
            <a:endParaRPr lang="es-MX" dirty="0" smtClean="0"/>
          </a:p>
          <a:p>
            <a:endParaRPr lang="es-MX" dirty="0" smtClean="0"/>
          </a:p>
          <a:p>
            <a:r>
              <a:rPr lang="es-MX" dirty="0" smtClean="0"/>
              <a:t>La </a:t>
            </a:r>
            <a:r>
              <a:rPr lang="es-MX" dirty="0" smtClean="0"/>
              <a:t>Red, que cuenta con 46 universidades adheridas, diseña  un conjunto de actividades comunes, que aspiran a poner en práctica propuestas y entornos favorables a la lectura y la escritura en la comunidad universitaria en su conjunto, abarcando desde la escritura académica a las actividades de extensión de la lectura, charlas, exposiciones, publicaciones y un amplio etcétera. Se busca, pues, fomentar una práctica </a:t>
            </a:r>
            <a:r>
              <a:rPr lang="es-MX" dirty="0" err="1" smtClean="0"/>
              <a:t>politextual</a:t>
            </a:r>
            <a:r>
              <a:rPr lang="es-MX" dirty="0" smtClean="0"/>
              <a:t> y </a:t>
            </a:r>
            <a:r>
              <a:rPr lang="es-MX" dirty="0" err="1" smtClean="0"/>
              <a:t>policontextual</a:t>
            </a:r>
            <a:r>
              <a:rPr lang="es-MX" dirty="0" smtClean="0"/>
              <a:t>, esto es, integrando diversos lenguajes y contextos, como el aula, la biblioteca u otros espacios y recursos que la Universidad puede dinamizar como lugares para el aprendizaje, el diálogo y la creación. Es lo que se conoce como alfabetización múltiple, que no tiene más remedia que integrar las nuevas vías de acceso a la información (Internet, por ejemplo) o los nuevos lenguajes.</a:t>
            </a:r>
          </a:p>
          <a:p>
            <a:r>
              <a:rPr lang="es-MX" dirty="0" smtClean="0"/>
              <a:t>Desde una perspectiva ecléctica e integradora, la Red pretende esquivar las dicotomías tradicionales entre Ciencias y Letras o Tecnología y Humanismo</a:t>
            </a:r>
            <a:r>
              <a:rPr lang="es-MX" dirty="0" smtClean="0"/>
              <a:t>,</a:t>
            </a:r>
            <a:endParaRPr lang="es-MX" dirty="0"/>
          </a:p>
        </p:txBody>
      </p:sp>
      <p:pic>
        <p:nvPicPr>
          <p:cNvPr id="45058" name="Picture 2" descr="Resultado de imagen para red de universidades lectoras"/>
          <p:cNvPicPr>
            <a:picLocks noChangeAspect="1" noChangeArrowheads="1"/>
          </p:cNvPicPr>
          <p:nvPr/>
        </p:nvPicPr>
        <p:blipFill>
          <a:blip r:embed="rId2"/>
          <a:srcRect/>
          <a:stretch>
            <a:fillRect/>
          </a:stretch>
        </p:blipFill>
        <p:spPr bwMode="auto">
          <a:xfrm>
            <a:off x="1801495" y="0"/>
            <a:ext cx="1197737" cy="15026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xmlns="" val="555575033"/>
              </p:ext>
            </p:extLst>
          </p:nvPr>
        </p:nvGraphicFramePr>
        <p:xfrm>
          <a:off x="3546475" y="867834"/>
          <a:ext cx="8128000" cy="1199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xmlns="" val="1334527369"/>
              </p:ext>
            </p:extLst>
          </p:nvPr>
        </p:nvGraphicFramePr>
        <p:xfrm>
          <a:off x="3476625" y="2066925"/>
          <a:ext cx="6188075" cy="45106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CuadroTexto 5"/>
          <p:cNvSpPr txBox="1"/>
          <p:nvPr/>
        </p:nvSpPr>
        <p:spPr>
          <a:xfrm>
            <a:off x="171450" y="1104900"/>
            <a:ext cx="3305175" cy="830997"/>
          </a:xfrm>
          <a:prstGeom prst="rect">
            <a:avLst/>
          </a:prstGeom>
          <a:noFill/>
        </p:spPr>
        <p:txBody>
          <a:bodyPr wrap="square" rtlCol="0">
            <a:spAutoFit/>
          </a:bodyPr>
          <a:lstStyle/>
          <a:p>
            <a:pPr algn="ctr"/>
            <a:r>
              <a:rPr lang="es-MX" sz="2400" b="1" dirty="0">
                <a:solidFill>
                  <a:srgbClr val="7030A0"/>
                </a:solidFill>
                <a:latin typeface="+mj-lt"/>
              </a:rPr>
              <a:t>LA BIBLIOTECA UNIVERSITARIA</a:t>
            </a:r>
          </a:p>
        </p:txBody>
      </p:sp>
      <p:sp>
        <p:nvSpPr>
          <p:cNvPr id="7" name="11 Rectángulo"/>
          <p:cNvSpPr/>
          <p:nvPr/>
        </p:nvSpPr>
        <p:spPr>
          <a:xfrm>
            <a:off x="1689100" y="1935897"/>
            <a:ext cx="511225" cy="4401205"/>
          </a:xfrm>
          <a:prstGeom prst="rect">
            <a:avLst/>
          </a:prstGeom>
        </p:spPr>
        <p:txBody>
          <a:bodyPr wrap="square">
            <a:spAutoFit/>
          </a:bodyPr>
          <a:lstStyle/>
          <a:p>
            <a:pPr lvl="0" algn="ctr"/>
            <a:r>
              <a:rPr lang="es-MX" sz="2800" dirty="0">
                <a:solidFill>
                  <a:schemeClr val="accent4">
                    <a:lumMod val="75000"/>
                  </a:schemeClr>
                </a:solidFill>
              </a:rPr>
              <a:t>P</a:t>
            </a:r>
          </a:p>
          <a:p>
            <a:pPr lvl="0" algn="ctr"/>
            <a:r>
              <a:rPr lang="es-MX" sz="2800" dirty="0">
                <a:solidFill>
                  <a:schemeClr val="accent4">
                    <a:lumMod val="75000"/>
                  </a:schemeClr>
                </a:solidFill>
              </a:rPr>
              <a:t>A</a:t>
            </a:r>
          </a:p>
          <a:p>
            <a:pPr lvl="0" algn="ctr"/>
            <a:r>
              <a:rPr lang="es-MX" sz="2800" dirty="0">
                <a:solidFill>
                  <a:schemeClr val="accent4">
                    <a:lumMod val="75000"/>
                  </a:schemeClr>
                </a:solidFill>
              </a:rPr>
              <a:t>R</a:t>
            </a:r>
          </a:p>
          <a:p>
            <a:pPr lvl="0" algn="ctr"/>
            <a:r>
              <a:rPr lang="es-MX" sz="2800" dirty="0">
                <a:solidFill>
                  <a:schemeClr val="accent4">
                    <a:lumMod val="75000"/>
                  </a:schemeClr>
                </a:solidFill>
              </a:rPr>
              <a:t>T</a:t>
            </a:r>
          </a:p>
          <a:p>
            <a:pPr lvl="0" algn="ctr"/>
            <a:r>
              <a:rPr lang="es-MX" sz="2800" dirty="0">
                <a:solidFill>
                  <a:schemeClr val="accent4">
                    <a:lumMod val="75000"/>
                  </a:schemeClr>
                </a:solidFill>
              </a:rPr>
              <a:t>I</a:t>
            </a:r>
          </a:p>
          <a:p>
            <a:pPr lvl="0" algn="ctr"/>
            <a:r>
              <a:rPr lang="es-MX" sz="2800" dirty="0">
                <a:solidFill>
                  <a:schemeClr val="accent4">
                    <a:lumMod val="75000"/>
                  </a:schemeClr>
                </a:solidFill>
              </a:rPr>
              <a:t>C</a:t>
            </a:r>
          </a:p>
          <a:p>
            <a:pPr lvl="0" algn="ctr"/>
            <a:r>
              <a:rPr lang="es-MX" sz="2800" dirty="0">
                <a:solidFill>
                  <a:schemeClr val="accent4">
                    <a:lumMod val="75000"/>
                  </a:schemeClr>
                </a:solidFill>
              </a:rPr>
              <a:t>I</a:t>
            </a:r>
          </a:p>
          <a:p>
            <a:pPr lvl="0" algn="ctr"/>
            <a:r>
              <a:rPr lang="es-MX" sz="2800" dirty="0">
                <a:solidFill>
                  <a:schemeClr val="accent4">
                    <a:lumMod val="75000"/>
                  </a:schemeClr>
                </a:solidFill>
              </a:rPr>
              <a:t>P</a:t>
            </a:r>
          </a:p>
          <a:p>
            <a:pPr lvl="0" algn="ctr"/>
            <a:r>
              <a:rPr lang="es-MX" sz="2800" dirty="0">
                <a:solidFill>
                  <a:schemeClr val="accent4">
                    <a:lumMod val="75000"/>
                  </a:schemeClr>
                </a:solidFill>
              </a:rPr>
              <a:t>A</a:t>
            </a:r>
          </a:p>
          <a:p>
            <a:pPr lvl="0" algn="ctr"/>
            <a:r>
              <a:rPr lang="es-MX" sz="2800" dirty="0">
                <a:solidFill>
                  <a:schemeClr val="accent4">
                    <a:lumMod val="75000"/>
                  </a:schemeClr>
                </a:solidFill>
              </a:rPr>
              <a:t>R</a:t>
            </a:r>
          </a:p>
        </p:txBody>
      </p:sp>
      <p:sp>
        <p:nvSpPr>
          <p:cNvPr id="8" name="CuadroTexto 7"/>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10" name="CuadroTexto 9"/>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2900004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es-MX"/>
          </a:p>
        </p:txBody>
      </p:sp>
      <p:sp>
        <p:nvSpPr>
          <p:cNvPr id="6" name="Marcador de contenido 5"/>
          <p:cNvSpPr>
            <a:spLocks noGrp="1"/>
          </p:cNvSpPr>
          <p:nvPr>
            <p:ph idx="1"/>
          </p:nvPr>
        </p:nvSpPr>
        <p:spPr>
          <a:xfrm>
            <a:off x="2933700" y="3276600"/>
            <a:ext cx="8770571" cy="2813304"/>
          </a:xfrm>
        </p:spPr>
        <p:txBody>
          <a:bodyPr/>
          <a:lstStyle/>
          <a:p>
            <a:pPr marL="0" indent="0" algn="ctr">
              <a:buNone/>
            </a:pPr>
            <a:r>
              <a:rPr lang="es-MX" sz="2800" b="1" dirty="0">
                <a:solidFill>
                  <a:schemeClr val="bg2">
                    <a:lumMod val="25000"/>
                  </a:schemeClr>
                </a:solidFill>
              </a:rPr>
              <a:t>LA BIBLIOTECA</a:t>
            </a:r>
          </a:p>
          <a:p>
            <a:r>
              <a:rPr lang="es-MX" dirty="0"/>
              <a:t>Contribuye a elevar los niveles de la Universidad en los rankings</a:t>
            </a:r>
          </a:p>
          <a:p>
            <a:r>
              <a:rPr lang="es-MX" dirty="0"/>
              <a:t>Amplía su posición estratégica</a:t>
            </a:r>
          </a:p>
          <a:p>
            <a:r>
              <a:rPr lang="es-MX" dirty="0"/>
              <a:t>Participa en la toma de decisiones institucionales</a:t>
            </a:r>
          </a:p>
          <a:p>
            <a:r>
              <a:rPr lang="es-MX" dirty="0"/>
              <a:t>Gana aprecio, reconocimiento, visibilidad en su comunidad</a:t>
            </a:r>
          </a:p>
        </p:txBody>
      </p:sp>
      <p:sp>
        <p:nvSpPr>
          <p:cNvPr id="7" name="CuadroTexto 6"/>
          <p:cNvSpPr txBox="1"/>
          <p:nvPr/>
        </p:nvSpPr>
        <p:spPr>
          <a:xfrm>
            <a:off x="2933700" y="1457325"/>
            <a:ext cx="8963025" cy="707886"/>
          </a:xfrm>
          <a:prstGeom prst="rect">
            <a:avLst/>
          </a:prstGeom>
          <a:noFill/>
        </p:spPr>
        <p:txBody>
          <a:bodyPr wrap="square" rtlCol="0">
            <a:spAutoFit/>
          </a:bodyPr>
          <a:lstStyle/>
          <a:p>
            <a:pPr algn="ctr"/>
            <a:r>
              <a:rPr lang="es-MX" sz="2000" b="1" dirty="0">
                <a:solidFill>
                  <a:schemeClr val="accent2">
                    <a:lumMod val="75000"/>
                  </a:schemeClr>
                </a:solidFill>
              </a:rPr>
              <a:t>La formación de lectores impacta en el logro exitoso de las metas de sus comunidades</a:t>
            </a:r>
          </a:p>
        </p:txBody>
      </p:sp>
      <p:sp>
        <p:nvSpPr>
          <p:cNvPr id="8" name="CuadroTexto 7"/>
          <p:cNvSpPr txBox="1"/>
          <p:nvPr/>
        </p:nvSpPr>
        <p:spPr>
          <a:xfrm>
            <a:off x="4731626" y="2510253"/>
            <a:ext cx="5367175" cy="523220"/>
          </a:xfrm>
          <a:prstGeom prst="rect">
            <a:avLst/>
          </a:prstGeom>
          <a:noFill/>
        </p:spPr>
        <p:txBody>
          <a:bodyPr wrap="none" rtlCol="0">
            <a:spAutoFit/>
          </a:bodyPr>
          <a:lstStyle/>
          <a:p>
            <a:pPr algn="ctr"/>
            <a:r>
              <a:rPr lang="es-MX" sz="2800" b="1" dirty="0">
                <a:solidFill>
                  <a:srgbClr val="7030A0"/>
                </a:solidFill>
                <a:latin typeface="+mj-lt"/>
              </a:rPr>
              <a:t>ÁREAS DE OPORTUNIDAD</a:t>
            </a:r>
          </a:p>
        </p:txBody>
      </p:sp>
      <p:sp>
        <p:nvSpPr>
          <p:cNvPr id="9" name="CuadroTexto 8"/>
          <p:cNvSpPr txBox="1"/>
          <p:nvPr/>
        </p:nvSpPr>
        <p:spPr>
          <a:xfrm>
            <a:off x="180975" y="6419195"/>
            <a:ext cx="3509294" cy="307777"/>
          </a:xfrm>
          <a:prstGeom prst="rect">
            <a:avLst/>
          </a:prstGeom>
          <a:noFill/>
        </p:spPr>
        <p:txBody>
          <a:bodyPr wrap="none" rtlCol="0">
            <a:spAutoFit/>
          </a:bodyPr>
          <a:lstStyle/>
          <a:p>
            <a:r>
              <a:rPr lang="es-MX" sz="1400" dirty="0">
                <a:solidFill>
                  <a:schemeClr val="tx1">
                    <a:lumMod val="65000"/>
                    <a:lumOff val="35000"/>
                  </a:schemeClr>
                </a:solidFill>
                <a:latin typeface="+mj-lt"/>
              </a:rPr>
              <a:t>El Salvador, 24 y 25 de noviembre 2016 </a:t>
            </a:r>
          </a:p>
        </p:txBody>
      </p:sp>
      <p:sp>
        <p:nvSpPr>
          <p:cNvPr id="11" name="CuadroTexto 10"/>
          <p:cNvSpPr txBox="1"/>
          <p:nvPr/>
        </p:nvSpPr>
        <p:spPr>
          <a:xfrm>
            <a:off x="9776913" y="6419195"/>
            <a:ext cx="2247731" cy="307777"/>
          </a:xfrm>
          <a:prstGeom prst="rect">
            <a:avLst/>
          </a:prstGeom>
          <a:noFill/>
        </p:spPr>
        <p:txBody>
          <a:bodyPr wrap="none" rtlCol="0">
            <a:spAutoFit/>
          </a:bodyPr>
          <a:lstStyle/>
          <a:p>
            <a:pPr algn="r"/>
            <a:r>
              <a:rPr lang="es-MX" sz="1400" dirty="0">
                <a:solidFill>
                  <a:schemeClr val="tx1">
                    <a:lumMod val="65000"/>
                    <a:lumOff val="35000"/>
                  </a:schemeClr>
                </a:solidFill>
                <a:latin typeface="+mj-lt"/>
              </a:rPr>
              <a:t>eramirezl@dgb.unam.mx</a:t>
            </a:r>
          </a:p>
        </p:txBody>
      </p:sp>
    </p:spTree>
    <p:extLst>
      <p:ext uri="{BB962C8B-B14F-4D97-AF65-F5344CB8AC3E}">
        <p14:creationId xmlns:p14="http://schemas.microsoft.com/office/powerpoint/2010/main" xmlns="" val="673789122"/>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majorFont>
      <a:minorFont>
        <a:latin typeface="Calibr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493</TotalTime>
  <Words>2059</Words>
  <Application>Microsoft Office PowerPoint</Application>
  <PresentationFormat>Personalizado</PresentationFormat>
  <Paragraphs>304</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Feathered</vt:lpstr>
      <vt:lpstr>La lectura y los lectores en el siglo XXI: nuevos retos para la biblioteca universitaria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Miguel Garcia Fernandez</dc:creator>
  <cp:lastModifiedBy>Servidor</cp:lastModifiedBy>
  <cp:revision>63</cp:revision>
  <dcterms:created xsi:type="dcterms:W3CDTF">2016-11-22T17:15:07Z</dcterms:created>
  <dcterms:modified xsi:type="dcterms:W3CDTF">2016-11-23T06:02:52Z</dcterms:modified>
</cp:coreProperties>
</file>